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11"/>
  </p:notesMasterIdLst>
  <p:sldIdLst>
    <p:sldId id="288" r:id="rId5"/>
    <p:sldId id="289" r:id="rId6"/>
    <p:sldId id="290" r:id="rId7"/>
    <p:sldId id="291" r:id="rId8"/>
    <p:sldId id="297" r:id="rId9"/>
    <p:sldId id="29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88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06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869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83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186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762500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Monday the 7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understand how people lived in the Stone Age.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5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On your whiteboards write down a sentence that includes a noun phrase.</a:t>
            </a:r>
          </a:p>
        </p:txBody>
      </p:sp>
    </p:spTree>
    <p:extLst>
      <p:ext uri="{BB962C8B-B14F-4D97-AF65-F5344CB8AC3E}">
        <p14:creationId xmlns:p14="http://schemas.microsoft.com/office/powerpoint/2010/main" val="3306804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Campfire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Look at this picture from the book.</a:t>
            </a:r>
          </a:p>
          <a:p>
            <a:r>
              <a:rPr lang="en-GB" sz="2800"/>
              <a:t>I want you to imagine you are around this campfire and freeze.</a:t>
            </a:r>
          </a:p>
          <a:p>
            <a:endParaRPr lang="en-GB" sz="2800"/>
          </a:p>
          <a:p>
            <a:r>
              <a:rPr lang="en-GB" sz="2800"/>
              <a:t>Think about:</a:t>
            </a:r>
          </a:p>
          <a:p>
            <a:endParaRPr lang="en-GB" sz="2800"/>
          </a:p>
          <a:p>
            <a:r>
              <a:rPr lang="en-GB" sz="2800"/>
              <a:t>What would they have eaten? How would they have cooked? What utensils would they have used?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E77A6F-43D6-4BD0-80EC-21A1BBE74B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63" t="40715" r="60625" b="12856"/>
          <a:stretch/>
        </p:blipFill>
        <p:spPr>
          <a:xfrm>
            <a:off x="6330525" y="195943"/>
            <a:ext cx="5632875" cy="44833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37C316-4DF3-4DD0-973D-DE35303539E8}"/>
              </a:ext>
            </a:extLst>
          </p:cNvPr>
          <p:cNvSpPr txBox="1"/>
          <p:nvPr/>
        </p:nvSpPr>
        <p:spPr>
          <a:xfrm>
            <a:off x="6330525" y="5241851"/>
            <a:ext cx="5502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FF0000"/>
                </a:solidFill>
              </a:rPr>
              <a:t>Freeze frame being around a campfire.</a:t>
            </a:r>
          </a:p>
        </p:txBody>
      </p:sp>
    </p:spTree>
    <p:extLst>
      <p:ext uri="{BB962C8B-B14F-4D97-AF65-F5344CB8AC3E}">
        <p14:creationId xmlns:p14="http://schemas.microsoft.com/office/powerpoint/2010/main" val="2566240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Cave Drawings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Look at this picture from the book.</a:t>
            </a:r>
          </a:p>
          <a:p>
            <a:r>
              <a:rPr lang="en-GB" sz="2800"/>
              <a:t>What do you think these people are doing?</a:t>
            </a:r>
          </a:p>
          <a:p>
            <a:endParaRPr lang="en-GB" sz="28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3C695-9F90-458B-8FF3-6293CC9F1C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61" t="29541" r="57678" b="22143"/>
          <a:stretch/>
        </p:blipFill>
        <p:spPr>
          <a:xfrm>
            <a:off x="5796642" y="1229224"/>
            <a:ext cx="5853676" cy="439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251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971368" y="371719"/>
            <a:ext cx="6125964" cy="19068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Cave Drawings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971368" y="2711395"/>
            <a:ext cx="4114801" cy="3465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/>
              <a:t>Look at these pictures of cave drawings that have been uncovered in various places.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3074" name="Picture 2" descr="Prehistoric cave painters might have been &amp;#39;high&amp;#39; on oxygen deprivation |  The Independent">
            <a:extLst>
              <a:ext uri="{FF2B5EF4-FFF2-40B4-BE49-F238E27FC236}">
                <a16:creationId xmlns:a16="http://schemas.microsoft.com/office/drawing/2014/main" id="{45E1C75B-B241-4A0C-96A4-C357171800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1" r="2942" b="4"/>
          <a:stretch/>
        </p:blipFill>
        <p:spPr bwMode="auto"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ock Cave Paintings. Ancient Painting. 2, Digital Arts by Radiy Bohem |  Artmajeur">
            <a:extLst>
              <a:ext uri="{FF2B5EF4-FFF2-40B4-BE49-F238E27FC236}">
                <a16:creationId xmlns:a16="http://schemas.microsoft.com/office/drawing/2014/main" id="{781BF172-37DE-4EA7-9297-20308DF318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8" r="10346" b="-3"/>
          <a:stretch/>
        </p:blipFill>
        <p:spPr bwMode="auto"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NCIENT CAVE ART: The Origin of Painting ‣ Frame by Frame: A Samy&amp;#39;s Camera  Blog">
            <a:extLst>
              <a:ext uri="{FF2B5EF4-FFF2-40B4-BE49-F238E27FC236}">
                <a16:creationId xmlns:a16="http://schemas.microsoft.com/office/drawing/2014/main" id="{6788391E-DB04-4569-9EDF-D483CA994F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-2" b="-2"/>
          <a:stretch/>
        </p:blipFill>
        <p:spPr bwMode="auto"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36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Exploring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4929216" y="169981"/>
            <a:ext cx="68362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Look at the different materials that were used by people that lived in the Stone Age.</a:t>
            </a:r>
          </a:p>
        </p:txBody>
      </p:sp>
      <p:pic>
        <p:nvPicPr>
          <p:cNvPr id="4098" name="Picture 2" descr="BBC - See You See Me - Skara Brae - Animal skins">
            <a:extLst>
              <a:ext uri="{FF2B5EF4-FFF2-40B4-BE49-F238E27FC236}">
                <a16:creationId xmlns:a16="http://schemas.microsoft.com/office/drawing/2014/main" id="{0168FF95-5100-4827-8268-600AC8A67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766" y="1245733"/>
            <a:ext cx="331470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tarbeck.com Educational resources and topic boxes for schools. Stone Age  artefacts for the classroom: BH-243 Child&amp;#39;s Leather Shoes £28">
            <a:extLst>
              <a:ext uri="{FF2B5EF4-FFF2-40B4-BE49-F238E27FC236}">
                <a16:creationId xmlns:a16="http://schemas.microsoft.com/office/drawing/2014/main" id="{F3AFBD5C-3C47-4036-9ECB-345B8C78A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52" y="3894364"/>
            <a:ext cx="3303814" cy="276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 group of Stone Age flint tools of Yorkshire interest, including knives,  fabricators and three leaf">
            <a:extLst>
              <a:ext uri="{FF2B5EF4-FFF2-40B4-BE49-F238E27FC236}">
                <a16:creationId xmlns:a16="http://schemas.microsoft.com/office/drawing/2014/main" id="{9B530E04-28AE-48D6-95A1-3AE2B3D85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347" y="3894365"/>
            <a:ext cx="4271984" cy="27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Stone Age tools - Weapon - 3D Models">
            <a:extLst>
              <a:ext uri="{FF2B5EF4-FFF2-40B4-BE49-F238E27FC236}">
                <a16:creationId xmlns:a16="http://schemas.microsoft.com/office/drawing/2014/main" id="{17579C0C-A9C7-4252-8ABE-6B61EC3EB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26" y="3429000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B97D4A-5CC5-49F1-B2D3-B31106723C32}"/>
              </a:ext>
            </a:extLst>
          </p:cNvPr>
          <p:cNvSpPr txBox="1"/>
          <p:nvPr/>
        </p:nvSpPr>
        <p:spPr>
          <a:xfrm>
            <a:off x="273511" y="1112521"/>
            <a:ext cx="46107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What words could we use to describe these materials?</a:t>
            </a:r>
          </a:p>
          <a:p>
            <a:r>
              <a:rPr lang="en-GB" sz="2400"/>
              <a:t>(Make a word bank of adjectives to use for next lesson)</a:t>
            </a:r>
          </a:p>
        </p:txBody>
      </p:sp>
    </p:spTree>
    <p:extLst>
      <p:ext uri="{BB962C8B-B14F-4D97-AF65-F5344CB8AC3E}">
        <p14:creationId xmlns:p14="http://schemas.microsoft.com/office/powerpoint/2010/main" val="2257631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629328" y="429768"/>
            <a:ext cx="4095072" cy="164253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Daily Tasks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629489" y="2706624"/>
            <a:ext cx="4098951" cy="338639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During the Stone Age people had to do a bunch of different jobs. Do you </a:t>
            </a:r>
            <a:r>
              <a:rPr lang="en-US" sz="2200" err="1"/>
              <a:t>recognise</a:t>
            </a:r>
            <a:r>
              <a:rPr lang="en-US" sz="2200"/>
              <a:t> some of these?  </a:t>
            </a:r>
          </a:p>
        </p:txBody>
      </p:sp>
      <p:pic>
        <p:nvPicPr>
          <p:cNvPr id="5122" name="Picture 2" descr="Science Source - Early Humans Making Fire | Prehistoric man, Early humans, Stone  age">
            <a:extLst>
              <a:ext uri="{FF2B5EF4-FFF2-40B4-BE49-F238E27FC236}">
                <a16:creationId xmlns:a16="http://schemas.microsoft.com/office/drawing/2014/main" id="{878CD09C-221A-4E4C-AAA2-9C7BAB0134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" r="6752" b="5"/>
          <a:stretch/>
        </p:blipFill>
        <p:spPr bwMode="auto">
          <a:xfrm>
            <a:off x="5027601" y="10"/>
            <a:ext cx="3044866" cy="3597029"/>
          </a:xfrm>
          <a:custGeom>
            <a:avLst/>
            <a:gdLst/>
            <a:ahLst/>
            <a:cxnLst/>
            <a:rect l="l" t="t" r="r" b="b"/>
            <a:pathLst>
              <a:path w="3044866" h="3597039">
                <a:moveTo>
                  <a:pt x="19840" y="0"/>
                </a:moveTo>
                <a:lnTo>
                  <a:pt x="3028263" y="0"/>
                </a:lnTo>
                <a:lnTo>
                  <a:pt x="3024697" y="140686"/>
                </a:lnTo>
                <a:cubicBezTo>
                  <a:pt x="3025259" y="312749"/>
                  <a:pt x="3037669" y="484544"/>
                  <a:pt x="3035552" y="655695"/>
                </a:cubicBezTo>
                <a:cubicBezTo>
                  <a:pt x="3034423" y="750938"/>
                  <a:pt x="3013255" y="845927"/>
                  <a:pt x="3017206" y="941424"/>
                </a:cubicBezTo>
                <a:cubicBezTo>
                  <a:pt x="3028778" y="1230836"/>
                  <a:pt x="3024968" y="1520375"/>
                  <a:pt x="3040069" y="1809660"/>
                </a:cubicBezTo>
                <a:cubicBezTo>
                  <a:pt x="3049835" y="1950657"/>
                  <a:pt x="3044683" y="2092164"/>
                  <a:pt x="3024686" y="2232285"/>
                </a:cubicBezTo>
                <a:cubicBezTo>
                  <a:pt x="3008033" y="2337306"/>
                  <a:pt x="3018335" y="2443217"/>
                  <a:pt x="3025391" y="2548746"/>
                </a:cubicBezTo>
                <a:cubicBezTo>
                  <a:pt x="3034000" y="2676499"/>
                  <a:pt x="3038657" y="2804125"/>
                  <a:pt x="3024544" y="2932131"/>
                </a:cubicBezTo>
                <a:cubicBezTo>
                  <a:pt x="3014384" y="3023183"/>
                  <a:pt x="3023839" y="3114743"/>
                  <a:pt x="3029484" y="3206050"/>
                </a:cubicBezTo>
                <a:cubicBezTo>
                  <a:pt x="3036822" y="3301343"/>
                  <a:pt x="3036822" y="3396994"/>
                  <a:pt x="3029484" y="3492287"/>
                </a:cubicBezTo>
                <a:lnTo>
                  <a:pt x="3026528" y="3584038"/>
                </a:lnTo>
                <a:lnTo>
                  <a:pt x="2536033" y="3578457"/>
                </a:lnTo>
                <a:cubicBezTo>
                  <a:pt x="2378057" y="3583558"/>
                  <a:pt x="2220080" y="3585390"/>
                  <a:pt x="2062105" y="3578457"/>
                </a:cubicBezTo>
                <a:cubicBezTo>
                  <a:pt x="1889685" y="3570479"/>
                  <a:pt x="1717648" y="3579504"/>
                  <a:pt x="1545736" y="3591536"/>
                </a:cubicBezTo>
                <a:cubicBezTo>
                  <a:pt x="1379525" y="3603177"/>
                  <a:pt x="1213695" y="3594544"/>
                  <a:pt x="1047737" y="3582381"/>
                </a:cubicBezTo>
                <a:cubicBezTo>
                  <a:pt x="872873" y="3569328"/>
                  <a:pt x="697288" y="3570585"/>
                  <a:pt x="522627" y="3586174"/>
                </a:cubicBezTo>
                <a:cubicBezTo>
                  <a:pt x="408103" y="3596376"/>
                  <a:pt x="293327" y="3581074"/>
                  <a:pt x="179310" y="3582119"/>
                </a:cubicBezTo>
                <a:lnTo>
                  <a:pt x="12768" y="3583434"/>
                </a:lnTo>
                <a:lnTo>
                  <a:pt x="14927" y="3541208"/>
                </a:lnTo>
                <a:cubicBezTo>
                  <a:pt x="24495" y="3440295"/>
                  <a:pt x="35084" y="3338234"/>
                  <a:pt x="15947" y="3236172"/>
                </a:cubicBezTo>
                <a:cubicBezTo>
                  <a:pt x="7719" y="3188816"/>
                  <a:pt x="7719" y="3140388"/>
                  <a:pt x="15947" y="3093031"/>
                </a:cubicBezTo>
                <a:cubicBezTo>
                  <a:pt x="25898" y="3029243"/>
                  <a:pt x="35339" y="2966092"/>
                  <a:pt x="22581" y="2901666"/>
                </a:cubicBezTo>
                <a:cubicBezTo>
                  <a:pt x="16968" y="2873599"/>
                  <a:pt x="12758" y="2845277"/>
                  <a:pt x="9823" y="2816955"/>
                </a:cubicBezTo>
                <a:cubicBezTo>
                  <a:pt x="3980" y="2744645"/>
                  <a:pt x="6072" y="2671926"/>
                  <a:pt x="16074" y="2600075"/>
                </a:cubicBezTo>
                <a:cubicBezTo>
                  <a:pt x="25643" y="2516640"/>
                  <a:pt x="10079" y="2432694"/>
                  <a:pt x="22836" y="2349514"/>
                </a:cubicBezTo>
                <a:cubicBezTo>
                  <a:pt x="31895" y="2282524"/>
                  <a:pt x="32239" y="2214640"/>
                  <a:pt x="23857" y="2147560"/>
                </a:cubicBezTo>
                <a:cubicBezTo>
                  <a:pt x="8778" y="2020749"/>
                  <a:pt x="9721" y="1892547"/>
                  <a:pt x="26663" y="1765978"/>
                </a:cubicBezTo>
                <a:cubicBezTo>
                  <a:pt x="37125" y="1692111"/>
                  <a:pt x="43121" y="1616076"/>
                  <a:pt x="24367" y="1543612"/>
                </a:cubicBezTo>
                <a:cubicBezTo>
                  <a:pt x="-19775" y="1373297"/>
                  <a:pt x="5996" y="1202727"/>
                  <a:pt x="24367" y="1033305"/>
                </a:cubicBezTo>
                <a:cubicBezTo>
                  <a:pt x="35530" y="942318"/>
                  <a:pt x="35786" y="850322"/>
                  <a:pt x="25133" y="759271"/>
                </a:cubicBezTo>
                <a:cubicBezTo>
                  <a:pt x="6226" y="624792"/>
                  <a:pt x="2577" y="488614"/>
                  <a:pt x="14289" y="353321"/>
                </a:cubicBezTo>
                <a:cubicBezTo>
                  <a:pt x="24877" y="242712"/>
                  <a:pt x="35339" y="131848"/>
                  <a:pt x="22581" y="2034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The Technology and History of the Atlatl Spear Thrower">
            <a:extLst>
              <a:ext uri="{FF2B5EF4-FFF2-40B4-BE49-F238E27FC236}">
                <a16:creationId xmlns:a16="http://schemas.microsoft.com/office/drawing/2014/main" id="{EB78CFB4-F40E-4956-8170-FCFAD26ECE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3" r="5660" b="4"/>
          <a:stretch/>
        </p:blipFill>
        <p:spPr bwMode="auto">
          <a:xfrm>
            <a:off x="5021993" y="3792430"/>
            <a:ext cx="3045969" cy="3065570"/>
          </a:xfrm>
          <a:custGeom>
            <a:avLst/>
            <a:gdLst/>
            <a:ahLst/>
            <a:cxnLst/>
            <a:rect l="l" t="t" r="r" b="b"/>
            <a:pathLst>
              <a:path w="3045969" h="3065570">
                <a:moveTo>
                  <a:pt x="2750933" y="0"/>
                </a:moveTo>
                <a:lnTo>
                  <a:pt x="3043770" y="11038"/>
                </a:lnTo>
                <a:lnTo>
                  <a:pt x="3045607" y="37526"/>
                </a:lnTo>
                <a:cubicBezTo>
                  <a:pt x="3047625" y="113720"/>
                  <a:pt x="3040851" y="189914"/>
                  <a:pt x="3034394" y="266109"/>
                </a:cubicBezTo>
                <a:cubicBezTo>
                  <a:pt x="3019012" y="444912"/>
                  <a:pt x="3025927" y="623588"/>
                  <a:pt x="3037217" y="802010"/>
                </a:cubicBezTo>
                <a:cubicBezTo>
                  <a:pt x="3044443" y="924849"/>
                  <a:pt x="3040477" y="1048016"/>
                  <a:pt x="3025363" y="1170283"/>
                </a:cubicBezTo>
                <a:cubicBezTo>
                  <a:pt x="3020000" y="1218920"/>
                  <a:pt x="3020987" y="1267685"/>
                  <a:pt x="3020000" y="1316450"/>
                </a:cubicBezTo>
                <a:cubicBezTo>
                  <a:pt x="3019717" y="1325847"/>
                  <a:pt x="3026069" y="1336767"/>
                  <a:pt x="3014637" y="1344641"/>
                </a:cubicBezTo>
                <a:lnTo>
                  <a:pt x="3014637" y="1357340"/>
                </a:lnTo>
                <a:cubicBezTo>
                  <a:pt x="3027198" y="1364325"/>
                  <a:pt x="3020706" y="1375754"/>
                  <a:pt x="3021693" y="1384898"/>
                </a:cubicBezTo>
                <a:cubicBezTo>
                  <a:pt x="3038360" y="1560005"/>
                  <a:pt x="3040872" y="1735963"/>
                  <a:pt x="3029173" y="1911401"/>
                </a:cubicBezTo>
                <a:cubicBezTo>
                  <a:pt x="3020564" y="2072933"/>
                  <a:pt x="3029455" y="2234211"/>
                  <a:pt x="3039899" y="2395617"/>
                </a:cubicBezTo>
                <a:cubicBezTo>
                  <a:pt x="3052317" y="2587500"/>
                  <a:pt x="3032560" y="2779256"/>
                  <a:pt x="3029596" y="2971138"/>
                </a:cubicBezTo>
                <a:cubicBezTo>
                  <a:pt x="3029314" y="2988346"/>
                  <a:pt x="3030372" y="3005585"/>
                  <a:pt x="3031678" y="3022824"/>
                </a:cubicBezTo>
                <a:lnTo>
                  <a:pt x="3034625" y="3065570"/>
                </a:lnTo>
                <a:lnTo>
                  <a:pt x="24938" y="3065570"/>
                </a:lnTo>
                <a:lnTo>
                  <a:pt x="25911" y="3001918"/>
                </a:lnTo>
                <a:cubicBezTo>
                  <a:pt x="28191" y="2973959"/>
                  <a:pt x="32318" y="2946151"/>
                  <a:pt x="38276" y="2918677"/>
                </a:cubicBezTo>
                <a:cubicBezTo>
                  <a:pt x="68779" y="2777462"/>
                  <a:pt x="65552" y="2631030"/>
                  <a:pt x="28835" y="2491295"/>
                </a:cubicBezTo>
                <a:cubicBezTo>
                  <a:pt x="-4463" y="2359636"/>
                  <a:pt x="-11352" y="2227594"/>
                  <a:pt x="21053" y="2094786"/>
                </a:cubicBezTo>
                <a:cubicBezTo>
                  <a:pt x="51646" y="1971356"/>
                  <a:pt x="50153" y="1842146"/>
                  <a:pt x="16716" y="1719456"/>
                </a:cubicBezTo>
                <a:cubicBezTo>
                  <a:pt x="9316" y="1687689"/>
                  <a:pt x="4787" y="1655323"/>
                  <a:pt x="3192" y="1622752"/>
                </a:cubicBezTo>
                <a:cubicBezTo>
                  <a:pt x="-6887" y="1503851"/>
                  <a:pt x="10081" y="1386608"/>
                  <a:pt x="24242" y="1269110"/>
                </a:cubicBezTo>
                <a:cubicBezTo>
                  <a:pt x="33683" y="1194222"/>
                  <a:pt x="48099" y="1118569"/>
                  <a:pt x="24242" y="1044447"/>
                </a:cubicBezTo>
                <a:cubicBezTo>
                  <a:pt x="7899" y="992791"/>
                  <a:pt x="4264" y="937959"/>
                  <a:pt x="13654" y="884594"/>
                </a:cubicBezTo>
                <a:cubicBezTo>
                  <a:pt x="29486" y="789881"/>
                  <a:pt x="32790" y="693497"/>
                  <a:pt x="23477" y="597929"/>
                </a:cubicBezTo>
                <a:cubicBezTo>
                  <a:pt x="17328" y="534919"/>
                  <a:pt x="18272" y="471411"/>
                  <a:pt x="26284" y="408605"/>
                </a:cubicBezTo>
                <a:cubicBezTo>
                  <a:pt x="36872" y="324149"/>
                  <a:pt x="53330" y="238162"/>
                  <a:pt x="33300" y="153452"/>
                </a:cubicBezTo>
                <a:cubicBezTo>
                  <a:pt x="25327" y="119804"/>
                  <a:pt x="19745" y="86163"/>
                  <a:pt x="16058" y="52511"/>
                </a:cubicBezTo>
                <a:lnTo>
                  <a:pt x="13611" y="10473"/>
                </a:lnTo>
                <a:lnTo>
                  <a:pt x="222689" y="5194"/>
                </a:lnTo>
                <a:cubicBezTo>
                  <a:pt x="477949" y="4054"/>
                  <a:pt x="733156" y="16119"/>
                  <a:pt x="988364" y="17002"/>
                </a:cubicBezTo>
                <a:cubicBezTo>
                  <a:pt x="1097946" y="17394"/>
                  <a:pt x="1207148" y="12424"/>
                  <a:pt x="1316477" y="7977"/>
                </a:cubicBezTo>
                <a:cubicBezTo>
                  <a:pt x="1457478" y="2353"/>
                  <a:pt x="1598225" y="13470"/>
                  <a:pt x="1738973" y="11247"/>
                </a:cubicBezTo>
                <a:cubicBezTo>
                  <a:pt x="1972073" y="7585"/>
                  <a:pt x="2205047" y="18310"/>
                  <a:pt x="2438148" y="11247"/>
                </a:cubicBezTo>
                <a:cubicBezTo>
                  <a:pt x="2542410" y="7977"/>
                  <a:pt x="2646671" y="3007"/>
                  <a:pt x="275093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ear 3 Computing – Stone Age | St. John Fisher RC Primary School">
            <a:extLst>
              <a:ext uri="{FF2B5EF4-FFF2-40B4-BE49-F238E27FC236}">
                <a16:creationId xmlns:a16="http://schemas.microsoft.com/office/drawing/2014/main" id="{475CC74E-99E8-4384-A668-E3B1FC5B23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9" r="45105" b="1"/>
          <a:stretch/>
        </p:blipFill>
        <p:spPr bwMode="auto">
          <a:xfrm>
            <a:off x="8263902" y="10"/>
            <a:ext cx="3928092" cy="4143496"/>
          </a:xfrm>
          <a:custGeom>
            <a:avLst/>
            <a:gdLst/>
            <a:ahLst/>
            <a:cxnLst/>
            <a:rect l="l" t="t" r="r" b="b"/>
            <a:pathLst>
              <a:path w="3928092" h="4143506">
                <a:moveTo>
                  <a:pt x="23605" y="0"/>
                </a:moveTo>
                <a:lnTo>
                  <a:pt x="3928092" y="0"/>
                </a:lnTo>
                <a:lnTo>
                  <a:pt x="3928092" y="4125656"/>
                </a:lnTo>
                <a:lnTo>
                  <a:pt x="3780617" y="4131078"/>
                </a:lnTo>
                <a:cubicBezTo>
                  <a:pt x="3614346" y="4131561"/>
                  <a:pt x="3448073" y="4118803"/>
                  <a:pt x="3281801" y="4125634"/>
                </a:cubicBezTo>
                <a:cubicBezTo>
                  <a:pt x="3062120" y="4134609"/>
                  <a:pt x="2842441" y="4144923"/>
                  <a:pt x="2622887" y="4130456"/>
                </a:cubicBezTo>
                <a:cubicBezTo>
                  <a:pt x="2472401" y="4120545"/>
                  <a:pt x="2321159" y="4107551"/>
                  <a:pt x="2169916" y="4111570"/>
                </a:cubicBezTo>
                <a:cubicBezTo>
                  <a:pt x="2014640" y="4115856"/>
                  <a:pt x="1859994" y="4129920"/>
                  <a:pt x="1705097" y="4140234"/>
                </a:cubicBezTo>
                <a:cubicBezTo>
                  <a:pt x="1591463" y="4147694"/>
                  <a:pt x="1477389" y="4142391"/>
                  <a:pt x="1364801" y="4124429"/>
                </a:cubicBezTo>
                <a:cubicBezTo>
                  <a:pt x="1284516" y="4111703"/>
                  <a:pt x="1203727" y="4117195"/>
                  <a:pt x="1123316" y="4121750"/>
                </a:cubicBezTo>
                <a:cubicBezTo>
                  <a:pt x="978124" y="4130323"/>
                  <a:pt x="833434" y="4143717"/>
                  <a:pt x="688243" y="4130323"/>
                </a:cubicBezTo>
                <a:cubicBezTo>
                  <a:pt x="558551" y="4118266"/>
                  <a:pt x="427601" y="4108489"/>
                  <a:pt x="298918" y="4118266"/>
                </a:cubicBezTo>
                <a:cubicBezTo>
                  <a:pt x="234577" y="4123155"/>
                  <a:pt x="170204" y="4128045"/>
                  <a:pt x="105785" y="4130037"/>
                </a:cubicBezTo>
                <a:lnTo>
                  <a:pt x="15503" y="4130462"/>
                </a:lnTo>
                <a:lnTo>
                  <a:pt x="14458" y="4122289"/>
                </a:lnTo>
                <a:cubicBezTo>
                  <a:pt x="3338" y="4042653"/>
                  <a:pt x="-1375" y="3962394"/>
                  <a:pt x="346" y="3882149"/>
                </a:cubicBezTo>
                <a:cubicBezTo>
                  <a:pt x="205" y="3686075"/>
                  <a:pt x="9942" y="3490383"/>
                  <a:pt x="27583" y="3294816"/>
                </a:cubicBezTo>
                <a:cubicBezTo>
                  <a:pt x="31859" y="3222826"/>
                  <a:pt x="29926" y="3150656"/>
                  <a:pt x="21797" y="3078932"/>
                </a:cubicBezTo>
                <a:cubicBezTo>
                  <a:pt x="13668" y="2997950"/>
                  <a:pt x="16505" y="2916372"/>
                  <a:pt x="30264" y="2835999"/>
                </a:cubicBezTo>
                <a:cubicBezTo>
                  <a:pt x="47622" y="2740756"/>
                  <a:pt x="39860" y="2645513"/>
                  <a:pt x="33510" y="2550270"/>
                </a:cubicBezTo>
                <a:cubicBezTo>
                  <a:pt x="16152" y="2288796"/>
                  <a:pt x="-5017" y="2027322"/>
                  <a:pt x="9096" y="1764959"/>
                </a:cubicBezTo>
                <a:cubicBezTo>
                  <a:pt x="12060" y="1708956"/>
                  <a:pt x="25042" y="1654350"/>
                  <a:pt x="30406" y="1598729"/>
                </a:cubicBezTo>
                <a:cubicBezTo>
                  <a:pt x="46071" y="1437069"/>
                  <a:pt x="27723" y="1276045"/>
                  <a:pt x="20244" y="1114767"/>
                </a:cubicBezTo>
                <a:cubicBezTo>
                  <a:pt x="9491" y="936281"/>
                  <a:pt x="11664" y="757351"/>
                  <a:pt x="26736" y="579120"/>
                </a:cubicBezTo>
                <a:cubicBezTo>
                  <a:pt x="36191" y="482353"/>
                  <a:pt x="39402" y="385459"/>
                  <a:pt x="38237" y="2885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craping an animal hide | Stone age animals, Stone age, Prehistory">
            <a:extLst>
              <a:ext uri="{FF2B5EF4-FFF2-40B4-BE49-F238E27FC236}">
                <a16:creationId xmlns:a16="http://schemas.microsoft.com/office/drawing/2014/main" id="{BE03898A-ECD8-42F3-B2C5-67F4D38880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0" r="-4" b="-4"/>
          <a:stretch/>
        </p:blipFill>
        <p:spPr bwMode="auto">
          <a:xfrm>
            <a:off x="8281031" y="4328340"/>
            <a:ext cx="3910971" cy="2529660"/>
          </a:xfrm>
          <a:custGeom>
            <a:avLst/>
            <a:gdLst/>
            <a:ahLst/>
            <a:cxnLst/>
            <a:rect l="l" t="t" r="r" b="b"/>
            <a:pathLst>
              <a:path w="3910971" h="2529660">
                <a:moveTo>
                  <a:pt x="842684" y="662"/>
                </a:moveTo>
                <a:cubicBezTo>
                  <a:pt x="941895" y="-744"/>
                  <a:pt x="1041116" y="93"/>
                  <a:pt x="1140350" y="3173"/>
                </a:cubicBezTo>
                <a:cubicBezTo>
                  <a:pt x="1210804" y="5316"/>
                  <a:pt x="1279746" y="24605"/>
                  <a:pt x="1350451" y="29025"/>
                </a:cubicBezTo>
                <a:cubicBezTo>
                  <a:pt x="1535093" y="40276"/>
                  <a:pt x="1719483" y="30901"/>
                  <a:pt x="1903495" y="18310"/>
                </a:cubicBezTo>
                <a:cubicBezTo>
                  <a:pt x="2151898" y="628"/>
                  <a:pt x="2401172" y="2101"/>
                  <a:pt x="2649374" y="22730"/>
                </a:cubicBezTo>
                <a:cubicBezTo>
                  <a:pt x="2869445" y="43947"/>
                  <a:pt x="3091027" y="39942"/>
                  <a:pt x="3310304" y="10808"/>
                </a:cubicBezTo>
                <a:cubicBezTo>
                  <a:pt x="3434575" y="-7007"/>
                  <a:pt x="3559980" y="9067"/>
                  <a:pt x="3684881" y="10808"/>
                </a:cubicBezTo>
                <a:cubicBezTo>
                  <a:pt x="3752435" y="11746"/>
                  <a:pt x="3819992" y="12684"/>
                  <a:pt x="3887420" y="15630"/>
                </a:cubicBezTo>
                <a:lnTo>
                  <a:pt x="3910971" y="11103"/>
                </a:lnTo>
                <a:lnTo>
                  <a:pt x="3910971" y="2529660"/>
                </a:lnTo>
                <a:lnTo>
                  <a:pt x="6242" y="2529660"/>
                </a:lnTo>
                <a:lnTo>
                  <a:pt x="25280" y="2158134"/>
                </a:lnTo>
                <a:cubicBezTo>
                  <a:pt x="28243" y="1914439"/>
                  <a:pt x="36288" y="1670236"/>
                  <a:pt x="11167" y="1427303"/>
                </a:cubicBezTo>
                <a:cubicBezTo>
                  <a:pt x="-5908" y="1262723"/>
                  <a:pt x="865" y="1098905"/>
                  <a:pt x="3970" y="934453"/>
                </a:cubicBezTo>
                <a:cubicBezTo>
                  <a:pt x="7498" y="749680"/>
                  <a:pt x="5805" y="564783"/>
                  <a:pt x="5805" y="380010"/>
                </a:cubicBezTo>
                <a:cubicBezTo>
                  <a:pt x="5522" y="299625"/>
                  <a:pt x="10321" y="219748"/>
                  <a:pt x="18506" y="139744"/>
                </a:cubicBezTo>
                <a:lnTo>
                  <a:pt x="19072" y="23791"/>
                </a:lnTo>
                <a:lnTo>
                  <a:pt x="67093" y="27133"/>
                </a:lnTo>
                <a:cubicBezTo>
                  <a:pt x="226530" y="32207"/>
                  <a:pt x="385807" y="21156"/>
                  <a:pt x="545085" y="11612"/>
                </a:cubicBezTo>
                <a:cubicBezTo>
                  <a:pt x="644275" y="5719"/>
                  <a:pt x="743474" y="2069"/>
                  <a:pt x="842684" y="66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35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189</Words>
  <Application>Microsoft Office PowerPoint</Application>
  <PresentationFormat>Widescreen</PresentationFormat>
  <Paragraphs>28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Monday the 7th March 2022 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2022-03-02T11:00:27Z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