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58" d="100"/>
          <a:sy n="58" d="100"/>
        </p:scale>
        <p:origin x="18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C7A4-A4E2-4E98-911E-4339AD83E1F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914400" y="1122361"/>
            <a:ext cx="103632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BA21B1-9C95-4B75-9DCE-802AD16C3A7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0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CD70C-FE68-47DB-AFD0-19198E48FA2B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F4A5-1344-403B-9581-D9D2BFE004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4069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F004D-0C83-48CC-87C8-84934B27A9D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1134F-63BE-45B2-95FF-ADCB2508943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1A4E0-37EE-4E8C-BE45-D971818BDDF9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55C1B-E7BC-4E10-B96E-0E53F53B1B53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4060568" y="649199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/>
              <a:t>© Focus Education UK Ltd.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2152" y="6444512"/>
            <a:ext cx="779848" cy="41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0599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0E500-D3DA-4A9E-8372-B747EA4024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6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16F8E-CCFE-4365-B10F-E324522CB0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74FDF-DF6A-4FF0-A0D3-CC6C59604C43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AE2E3-1837-40A5-94FE-181728FC2F1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3013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4020F-07CD-4A49-BB82-645DC263564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B8441-F455-4E85-87FD-6B6C170DDA6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7"/>
            <a:ext cx="51816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C12C0-58CE-446A-8FA4-9813EF9CEF5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199" y="1825627"/>
            <a:ext cx="51816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88D3C-C2CE-4564-BCD5-D87F8C1DF728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D771-3C36-4AD8-8CC9-1FF3FAD6829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80936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497E1-CAD0-4F22-BAB0-4C1CC43FFF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30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6FCCD4-FA65-4D2A-B3EE-21A26E9125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5" y="1681160"/>
            <a:ext cx="51577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13E39-4EA4-4182-A0DD-231D8D7AA92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5" y="2505072"/>
            <a:ext cx="51577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C57F19-012C-4F06-A53D-2149B193F8D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199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6F2492-1F5D-4BE5-9BF9-E2FA434E498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199" y="2505072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7B94C-197D-42A1-9093-AF6009BA318B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E5DC-BB5F-4576-A280-C22EF26535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76786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1F830-5E9A-4BF8-A331-FCDEBD0B04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80D84-0A77-4850-BFC0-A2AD54AA0C06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94750-1E72-483B-B85E-7EF864735AE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9639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109BE-13D4-4C86-9D2E-4D88197D7375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2EED5-EAEE-4043-904F-BB8502EF99A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2779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2E804-DB8E-49DF-A4B0-A4F5135184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5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4A997-2F63-475F-8249-A4CEEB5A54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5" y="987424"/>
            <a:ext cx="617219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F98B6E-B092-4254-A438-889FAC9CFE1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5" y="2057400"/>
            <a:ext cx="3932236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F6CF-0AF1-413F-9609-49D0099D3AD5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80D2C-AC70-457B-AA19-30EF97D5FDB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06074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A19A7-5196-4ECC-B23A-08CF5474FE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5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14ADBE-5C65-497B-AF1D-9CE0E59F475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5" y="987424"/>
            <a:ext cx="6172199" cy="4873623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E2982-8307-4ED6-BACA-AD4891D515C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5" y="2057400"/>
            <a:ext cx="3932236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654C4-1861-426B-B44D-B9EE61F20820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4EE3-D8F1-45B6-988E-FC734E1E0670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63244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36000-3108-4B1B-8CEE-1B65CA7F792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E2F34-0A7C-41E7-B3D5-2006109A367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A455-2832-4F05-8EF4-C32EC4AA6D0E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D4C0D-A835-40A8-96CC-4A126A1CDC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27315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6CFB6D-D295-4979-BC72-99D32BDBB9D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0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1EBC13-9AB6-42B2-A47F-D2B7CC136E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1" y="365129"/>
            <a:ext cx="7734300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AF9D7-699F-41F1-8989-1FE7C6945569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1DC11-8A6D-4756-904A-5F7A5F58BBC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76259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bg>
      <p:bgPr>
        <a:solidFill>
          <a:srgbClr val="7FC1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9F8D7E-4EAB-4EA4-8CD2-39E759D9D98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A6C658B-A3BB-419D-8C73-010AD3AE97D1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2AC60-3C3E-4EDA-AC15-3D5C9992291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7371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8300" y="5349875"/>
            <a:ext cx="165100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E6587015-4307-434D-8B4D-BB7FE2DED83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>
                <a:latin typeface="Century Gothic" pitchFamily="34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24BECD27-CFA7-4081-9BC2-775C3251B713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latin typeface="Century Gothic" pitchFamily="34"/>
              </a:defRPr>
            </a:lvl1pPr>
          </a:lstStyle>
          <a:p>
            <a:pPr>
              <a:defRPr/>
            </a:pPr>
            <a:fld id="{6A00AAFA-506C-499C-A243-6F693D322119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4827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DBF6B4FE-C7F2-4994-BB12-BB4D517A2EB5}" type="datetime1">
              <a:rPr lang="en-US"/>
              <a:pPr>
                <a:defRPr/>
              </a:pPr>
              <a:t>4/25/2024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7C61D16-7583-49FC-AC4F-CB1111FE15BC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3765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 dirty="0">
                <a:solidFill>
                  <a:srgbClr val="7C5DA3"/>
                </a:solidFill>
                <a:latin typeface="Century Gothic" panose="020B0502020202020204" pitchFamily="34" charset="0"/>
              </a:rPr>
              <a:t>Climate Detectives: </a:t>
            </a:r>
            <a:r>
              <a:rPr lang="en-GB" altLang="en-US" sz="3200" b="1" dirty="0">
                <a:solidFill>
                  <a:srgbClr val="7C5DA3"/>
                </a:solidFill>
                <a:latin typeface="Century Gothic" panose="020B0502020202020204" pitchFamily="34" charset="0"/>
              </a:rPr>
              <a:t>KS1 Knowledge Mat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5284105"/>
              </p:ext>
            </p:extLst>
          </p:nvPr>
        </p:nvGraphicFramePr>
        <p:xfrm>
          <a:off x="-1" y="668154"/>
          <a:ext cx="12192001" cy="618984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202882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4589804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3265715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653184">
                <a:tc rowSpan="2" gridSpan="2">
                  <a:txBody>
                    <a:bodyPr/>
                    <a:lstStyle/>
                    <a:p>
                      <a:pPr lvl="0" algn="ctr"/>
                      <a:r>
                        <a:rPr lang="en-GB" sz="2000" dirty="0">
                          <a:latin typeface="Century Gothic" panose="020B0502020202020204" pitchFamily="34" charset="0"/>
                        </a:rPr>
                        <a:t>Subject Specific Vocabulary</a:t>
                      </a: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DA3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lvl="0"/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latin typeface="Century Gothic" pitchFamily="34"/>
                        </a:rPr>
                        <a:t>Exciting Books</a:t>
                      </a: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D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188077">
                <a:tc gridSpan="2"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rgbClr val="7030A0"/>
                        </a:solidFill>
                        <a:latin typeface="Century Gothic" pitchFamily="34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 marT="45724" marB="45724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9813094"/>
                  </a:ext>
                </a:extLst>
              </a:tr>
              <a:tr h="32962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Climate zone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Climate zones are areas with distinct climates.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097958"/>
                  </a:ext>
                </a:extLst>
              </a:tr>
              <a:tr h="43545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Temperate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relating to or denoting a region or climate characterized by mild temperatures.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788565"/>
                  </a:ext>
                </a:extLst>
              </a:tr>
              <a:tr h="428506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Mediterranean</a:t>
                      </a:r>
                      <a:r>
                        <a:rPr lang="en-GB" sz="1400" b="1" baseline="0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of or characteristic of the Mediterranean Sea, the countries bordering it, or their inhabitants.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793378"/>
                  </a:ext>
                </a:extLst>
              </a:tr>
              <a:tr h="344041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Equatorial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of, at, or near the equator.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GB" sz="1000" b="1" dirty="0" smtClean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600" b="1" dirty="0" smtClean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</a:t>
                      </a:r>
                      <a:r>
                        <a:rPr lang="en-GB" sz="16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Knowledge </a:t>
                      </a:r>
                      <a:r>
                        <a:rPr lang="en-GB" sz="1600" b="1" dirty="0" smtClean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about Climate Detectives</a:t>
                      </a:r>
                      <a:endParaRPr lang="en-GB" sz="1600" dirty="0" smtClean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4351970"/>
                  </a:ext>
                </a:extLst>
              </a:tr>
              <a:tr h="344041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Microclimate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climate of a very small or restricted area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6513519"/>
                  </a:ext>
                </a:extLst>
              </a:tr>
              <a:tr h="47315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Arid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having little or no rain; too dry or barren to support vegetation.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205399"/>
                  </a:ext>
                </a:extLst>
              </a:tr>
              <a:tr h="428506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Ocean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a very large expanse of sea, in particular each of the main areas into which the sea is divided geographically.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There are 6 major climate zones in the world.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These are polar, temperate, Mediterranean, tropical, arid and mountain regions.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rowSpan="9">
                  <a:txBody>
                    <a:bodyPr/>
                    <a:lstStyle/>
                    <a:p>
                      <a:endParaRPr lang="en-GB" dirty="0"/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5856311"/>
                  </a:ext>
                </a:extLst>
              </a:tr>
              <a:tr h="32962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Polar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relating to the North or South Pole.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9931272"/>
                  </a:ext>
                </a:extLst>
              </a:tr>
              <a:tr h="48165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Living conditions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circumstances or factors affecting the way in which people live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Mediterranean climates have warm summers and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short, mild, rainy winters.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894416"/>
                  </a:ext>
                </a:extLst>
              </a:tr>
              <a:tr h="284802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Impact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action of one object coming forcibly into contact with another.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UK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is a temperate climate zone.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034487"/>
                  </a:ext>
                </a:extLst>
              </a:tr>
              <a:tr h="1766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A microclimate is the climate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of a small or restricted area and differs from the climate of the surrounding area.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704255"/>
                  </a:ext>
                </a:extLst>
              </a:tr>
              <a:tr h="35551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Cold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of or at a low or relatively low temperature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3277517"/>
                  </a:ext>
                </a:extLst>
              </a:tr>
              <a:tr h="17887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 Hot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having a high degree of heat or a high temperature.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8665526"/>
                  </a:ext>
                </a:extLst>
              </a:tr>
              <a:tr h="1743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There are 7 continents in the world. These are Asia, Africa, North America, South America, Antarctica, Europe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and Oceania.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303478"/>
                  </a:ext>
                </a:extLst>
              </a:tr>
              <a:tr h="583788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Tropical 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of, typical of, or peculiar to the tropics.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T="45724" marB="4572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2236211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52273" t="4545"/>
          <a:stretch/>
        </p:blipFill>
        <p:spPr>
          <a:xfrm>
            <a:off x="10286748" y="1417637"/>
            <a:ext cx="1735229" cy="2345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2381" t="16667" r="22857" b="13651"/>
          <a:stretch/>
        </p:blipFill>
        <p:spPr>
          <a:xfrm>
            <a:off x="10161921" y="3877843"/>
            <a:ext cx="2030079" cy="29801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9029" y="668154"/>
            <a:ext cx="3212869" cy="197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29021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285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1_Office Theme</vt:lpstr>
      <vt:lpstr>Climate Detectives: KS1 Knowledge Mat</vt:lpstr>
    </vt:vector>
  </TitlesOfParts>
  <Company>Alderley Edge Community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Detectives: KS1 Knowledge Mat</dc:title>
  <dc:creator>Rebecca Adamson</dc:creator>
  <cp:lastModifiedBy>Rebecca Adamson</cp:lastModifiedBy>
  <cp:revision>2</cp:revision>
  <cp:lastPrinted>2024-04-25T09:22:07Z</cp:lastPrinted>
  <dcterms:created xsi:type="dcterms:W3CDTF">2024-04-25T09:21:58Z</dcterms:created>
  <dcterms:modified xsi:type="dcterms:W3CDTF">2024-04-25T09:37:19Z</dcterms:modified>
</cp:coreProperties>
</file>