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518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B2877-B3A6-4DB5-8B92-6724E863BB2B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49C5F-EE78-42F6-A5FD-AB83750058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32604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B2877-B3A6-4DB5-8B92-6724E863BB2B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49C5F-EE78-42F6-A5FD-AB83750058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78278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B2877-B3A6-4DB5-8B92-6724E863BB2B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49C5F-EE78-42F6-A5FD-AB83750058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3129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B2877-B3A6-4DB5-8B92-6724E863BB2B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49C5F-EE78-42F6-A5FD-AB83750058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73400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B2877-B3A6-4DB5-8B92-6724E863BB2B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49C5F-EE78-42F6-A5FD-AB83750058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34171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B2877-B3A6-4DB5-8B92-6724E863BB2B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49C5F-EE78-42F6-A5FD-AB83750058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36215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B2877-B3A6-4DB5-8B92-6724E863BB2B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49C5F-EE78-42F6-A5FD-AB83750058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18856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B2877-B3A6-4DB5-8B92-6724E863BB2B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49C5F-EE78-42F6-A5FD-AB83750058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6289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B2877-B3A6-4DB5-8B92-6724E863BB2B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49C5F-EE78-42F6-A5FD-AB83750058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76159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B2877-B3A6-4DB5-8B92-6724E863BB2B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49C5F-EE78-42F6-A5FD-AB83750058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66479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B2877-B3A6-4DB5-8B92-6724E863BB2B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49C5F-EE78-42F6-A5FD-AB83750058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20646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3B2877-B3A6-4DB5-8B92-6724E863BB2B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E49C5F-EE78-42F6-A5FD-AB83750058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729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5328079"/>
            <a:ext cx="1944216" cy="15652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430547"/>
            <a:ext cx="2235522" cy="14274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4932040" y="5261077"/>
            <a:ext cx="2405013" cy="162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3228" y="5261077"/>
            <a:ext cx="1657774" cy="15408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4528" y="5205012"/>
            <a:ext cx="2303389" cy="1652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80728" y="5261077"/>
            <a:ext cx="2330774" cy="16212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21590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Disley Primary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</dc:creator>
  <cp:lastModifiedBy>staff</cp:lastModifiedBy>
  <cp:revision>2</cp:revision>
  <dcterms:created xsi:type="dcterms:W3CDTF">2022-01-21T10:07:31Z</dcterms:created>
  <dcterms:modified xsi:type="dcterms:W3CDTF">2022-01-21T10:23:15Z</dcterms:modified>
</cp:coreProperties>
</file>