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2" r:id="rId5"/>
    <p:sldId id="256" r:id="rId6"/>
    <p:sldId id="392" r:id="rId7"/>
    <p:sldId id="390" r:id="rId8"/>
    <p:sldId id="394" r:id="rId9"/>
    <p:sldId id="393" r:id="rId10"/>
    <p:sldId id="395" r:id="rId11"/>
    <p:sldId id="360" r:id="rId12"/>
    <p:sldId id="396" r:id="rId13"/>
    <p:sldId id="413" r:id="rId14"/>
    <p:sldId id="398" r:id="rId15"/>
    <p:sldId id="399" r:id="rId16"/>
    <p:sldId id="409" r:id="rId17"/>
    <p:sldId id="416" r:id="rId18"/>
    <p:sldId id="417" r:id="rId19"/>
    <p:sldId id="402" r:id="rId20"/>
    <p:sldId id="414" r:id="rId21"/>
    <p:sldId id="415" r:id="rId22"/>
    <p:sldId id="314" r:id="rId23"/>
    <p:sldId id="406"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4206ED-9414-4F29-B784-A8CF5DEAE0CB}" v="18" dt="2019-10-31T15:45:28.003"/>
    <p1510:client id="{EFF62CAE-C660-46A0-A852-33A6E47383DE}" v="4" dt="2019-10-31T10:08:26.3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36" autoAdjust="0"/>
    <p:restoredTop sz="94660"/>
  </p:normalViewPr>
  <p:slideViewPr>
    <p:cSldViewPr snapToGrid="0">
      <p:cViewPr>
        <p:scale>
          <a:sx n="101" d="100"/>
          <a:sy n="101" d="100"/>
        </p:scale>
        <p:origin x="-90"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yle Tidswell-Brown" userId="3518c4a0-5c99-4880-b127-cb60ccf11a39" providerId="ADAL" clId="{7D4206ED-9414-4F29-B784-A8CF5DEAE0CB}"/>
    <pc:docChg chg="undo custSel addSld delSld modSld">
      <pc:chgData name="Kyle Tidswell-Brown" userId="3518c4a0-5c99-4880-b127-cb60ccf11a39" providerId="ADAL" clId="{7D4206ED-9414-4F29-B784-A8CF5DEAE0CB}" dt="2019-10-31T15:45:29.806" v="870" actId="13926"/>
      <pc:docMkLst>
        <pc:docMk/>
      </pc:docMkLst>
      <pc:sldChg chg="modSp">
        <pc:chgData name="Kyle Tidswell-Brown" userId="3518c4a0-5c99-4880-b127-cb60ccf11a39" providerId="ADAL" clId="{7D4206ED-9414-4F29-B784-A8CF5DEAE0CB}" dt="2019-10-30T13:33:38.928" v="812" actId="6549"/>
        <pc:sldMkLst>
          <pc:docMk/>
          <pc:sldMk cId="636014570" sldId="314"/>
        </pc:sldMkLst>
        <pc:spChg chg="mod">
          <ac:chgData name="Kyle Tidswell-Brown" userId="3518c4a0-5c99-4880-b127-cb60ccf11a39" providerId="ADAL" clId="{7D4206ED-9414-4F29-B784-A8CF5DEAE0CB}" dt="2019-10-30T13:33:38.928" v="812" actId="6549"/>
          <ac:spMkLst>
            <pc:docMk/>
            <pc:sldMk cId="636014570" sldId="314"/>
            <ac:spMk id="19" creationId="{5252A847-DE45-4FA3-A1F8-EEBEB845FF8E}"/>
          </ac:spMkLst>
        </pc:spChg>
      </pc:sldChg>
      <pc:sldChg chg="modSp">
        <pc:chgData name="Kyle Tidswell-Brown" userId="3518c4a0-5c99-4880-b127-cb60ccf11a39" providerId="ADAL" clId="{7D4206ED-9414-4F29-B784-A8CF5DEAE0CB}" dt="2019-10-30T12:09:11.097" v="4" actId="404"/>
        <pc:sldMkLst>
          <pc:docMk/>
          <pc:sldMk cId="1204372888" sldId="392"/>
        </pc:sldMkLst>
        <pc:spChg chg="mod">
          <ac:chgData name="Kyle Tidswell-Brown" userId="3518c4a0-5c99-4880-b127-cb60ccf11a39" providerId="ADAL" clId="{7D4206ED-9414-4F29-B784-A8CF5DEAE0CB}" dt="2019-10-30T12:09:11.097" v="4" actId="404"/>
          <ac:spMkLst>
            <pc:docMk/>
            <pc:sldMk cId="1204372888" sldId="392"/>
            <ac:spMk id="19" creationId="{5252A847-DE45-4FA3-A1F8-EEBEB845FF8E}"/>
          </ac:spMkLst>
        </pc:spChg>
      </pc:sldChg>
      <pc:sldChg chg="modSp">
        <pc:chgData name="Kyle Tidswell-Brown" userId="3518c4a0-5c99-4880-b127-cb60ccf11a39" providerId="ADAL" clId="{7D4206ED-9414-4F29-B784-A8CF5DEAE0CB}" dt="2019-10-31T15:44:26.342" v="859" actId="20577"/>
        <pc:sldMkLst>
          <pc:docMk/>
          <pc:sldMk cId="1198485996" sldId="393"/>
        </pc:sldMkLst>
        <pc:spChg chg="mod">
          <ac:chgData name="Kyle Tidswell-Brown" userId="3518c4a0-5c99-4880-b127-cb60ccf11a39" providerId="ADAL" clId="{7D4206ED-9414-4F29-B784-A8CF5DEAE0CB}" dt="2019-10-31T15:44:26.342" v="859" actId="20577"/>
          <ac:spMkLst>
            <pc:docMk/>
            <pc:sldMk cId="1198485996" sldId="393"/>
            <ac:spMk id="19" creationId="{5252A847-DE45-4FA3-A1F8-EEBEB845FF8E}"/>
          </ac:spMkLst>
        </pc:spChg>
      </pc:sldChg>
      <pc:sldChg chg="delSp modSp">
        <pc:chgData name="Kyle Tidswell-Brown" userId="3518c4a0-5c99-4880-b127-cb60ccf11a39" providerId="ADAL" clId="{7D4206ED-9414-4F29-B784-A8CF5DEAE0CB}" dt="2019-10-31T15:44:17.213" v="836" actId="20577"/>
        <pc:sldMkLst>
          <pc:docMk/>
          <pc:sldMk cId="3475957110" sldId="394"/>
        </pc:sldMkLst>
        <pc:spChg chg="del">
          <ac:chgData name="Kyle Tidswell-Brown" userId="3518c4a0-5c99-4880-b127-cb60ccf11a39" providerId="ADAL" clId="{7D4206ED-9414-4F29-B784-A8CF5DEAE0CB}" dt="2019-10-31T15:44:05.861" v="813" actId="478"/>
          <ac:spMkLst>
            <pc:docMk/>
            <pc:sldMk cId="3475957110" sldId="394"/>
            <ac:spMk id="2" creationId="{CFAF252E-D1FB-4FD9-A19F-2E440944D1F3}"/>
          </ac:spMkLst>
        </pc:spChg>
        <pc:spChg chg="mod">
          <ac:chgData name="Kyle Tidswell-Brown" userId="3518c4a0-5c99-4880-b127-cb60ccf11a39" providerId="ADAL" clId="{7D4206ED-9414-4F29-B784-A8CF5DEAE0CB}" dt="2019-10-31T15:44:17.213" v="836" actId="20577"/>
          <ac:spMkLst>
            <pc:docMk/>
            <pc:sldMk cId="3475957110" sldId="394"/>
            <ac:spMk id="19" creationId="{5252A847-DE45-4FA3-A1F8-EEBEB845FF8E}"/>
          </ac:spMkLst>
        </pc:spChg>
      </pc:sldChg>
      <pc:sldChg chg="modSp">
        <pc:chgData name="Kyle Tidswell-Brown" userId="3518c4a0-5c99-4880-b127-cb60ccf11a39" providerId="ADAL" clId="{7D4206ED-9414-4F29-B784-A8CF5DEAE0CB}" dt="2019-10-30T12:11:03.964" v="90" actId="403"/>
        <pc:sldMkLst>
          <pc:docMk/>
          <pc:sldMk cId="2067093780" sldId="396"/>
        </pc:sldMkLst>
        <pc:spChg chg="mod">
          <ac:chgData name="Kyle Tidswell-Brown" userId="3518c4a0-5c99-4880-b127-cb60ccf11a39" providerId="ADAL" clId="{7D4206ED-9414-4F29-B784-A8CF5DEAE0CB}" dt="2019-10-30T12:11:03.964" v="90" actId="403"/>
          <ac:spMkLst>
            <pc:docMk/>
            <pc:sldMk cId="2067093780" sldId="396"/>
            <ac:spMk id="19" creationId="{5252A847-DE45-4FA3-A1F8-EEBEB845FF8E}"/>
          </ac:spMkLst>
        </pc:spChg>
      </pc:sldChg>
      <pc:sldChg chg="modSp del">
        <pc:chgData name="Kyle Tidswell-Brown" userId="3518c4a0-5c99-4880-b127-cb60ccf11a39" providerId="ADAL" clId="{7D4206ED-9414-4F29-B784-A8CF5DEAE0CB}" dt="2019-10-30T12:10:18.567" v="8" actId="47"/>
        <pc:sldMkLst>
          <pc:docMk/>
          <pc:sldMk cId="2836975884" sldId="397"/>
        </pc:sldMkLst>
        <pc:spChg chg="mod">
          <ac:chgData name="Kyle Tidswell-Brown" userId="3518c4a0-5c99-4880-b127-cb60ccf11a39" providerId="ADAL" clId="{7D4206ED-9414-4F29-B784-A8CF5DEAE0CB}" dt="2019-10-30T12:10:13.910" v="7"/>
          <ac:spMkLst>
            <pc:docMk/>
            <pc:sldMk cId="2836975884" sldId="397"/>
            <ac:spMk id="19" creationId="{5252A847-DE45-4FA3-A1F8-EEBEB845FF8E}"/>
          </ac:spMkLst>
        </pc:spChg>
      </pc:sldChg>
      <pc:sldChg chg="modSp">
        <pc:chgData name="Kyle Tidswell-Brown" userId="3518c4a0-5c99-4880-b127-cb60ccf11a39" providerId="ADAL" clId="{7D4206ED-9414-4F29-B784-A8CF5DEAE0CB}" dt="2019-10-30T12:24:30.033" v="115" actId="20577"/>
        <pc:sldMkLst>
          <pc:docMk/>
          <pc:sldMk cId="139189176" sldId="398"/>
        </pc:sldMkLst>
        <pc:graphicFrameChg chg="modGraphic">
          <ac:chgData name="Kyle Tidswell-Brown" userId="3518c4a0-5c99-4880-b127-cb60ccf11a39" providerId="ADAL" clId="{7D4206ED-9414-4F29-B784-A8CF5DEAE0CB}" dt="2019-10-30T12:24:30.033" v="115" actId="20577"/>
          <ac:graphicFrameMkLst>
            <pc:docMk/>
            <pc:sldMk cId="139189176" sldId="398"/>
            <ac:graphicFrameMk id="6" creationId="{B164C4E0-5DEA-43EC-8519-7D3D330C1713}"/>
          </ac:graphicFrameMkLst>
        </pc:graphicFrameChg>
      </pc:sldChg>
      <pc:sldChg chg="modSp">
        <pc:chgData name="Kyle Tidswell-Brown" userId="3518c4a0-5c99-4880-b127-cb60ccf11a39" providerId="ADAL" clId="{7D4206ED-9414-4F29-B784-A8CF5DEAE0CB}" dt="2019-10-30T12:24:26.732" v="113" actId="20577"/>
        <pc:sldMkLst>
          <pc:docMk/>
          <pc:sldMk cId="1939576322" sldId="399"/>
        </pc:sldMkLst>
        <pc:graphicFrameChg chg="modGraphic">
          <ac:chgData name="Kyle Tidswell-Brown" userId="3518c4a0-5c99-4880-b127-cb60ccf11a39" providerId="ADAL" clId="{7D4206ED-9414-4F29-B784-A8CF5DEAE0CB}" dt="2019-10-30T12:24:26.732" v="113" actId="20577"/>
          <ac:graphicFrameMkLst>
            <pc:docMk/>
            <pc:sldMk cId="1939576322" sldId="399"/>
            <ac:graphicFrameMk id="6" creationId="{B164C4E0-5DEA-43EC-8519-7D3D330C1713}"/>
          </ac:graphicFrameMkLst>
        </pc:graphicFrameChg>
      </pc:sldChg>
      <pc:sldChg chg="modSp add del">
        <pc:chgData name="Kyle Tidswell-Brown" userId="3518c4a0-5c99-4880-b127-cb60ccf11a39" providerId="ADAL" clId="{7D4206ED-9414-4F29-B784-A8CF5DEAE0CB}" dt="2019-10-30T13:30:24.600" v="749"/>
        <pc:sldMkLst>
          <pc:docMk/>
          <pc:sldMk cId="1625655657" sldId="402"/>
        </pc:sldMkLst>
        <pc:spChg chg="mod">
          <ac:chgData name="Kyle Tidswell-Brown" userId="3518c4a0-5c99-4880-b127-cb60ccf11a39" providerId="ADAL" clId="{7D4206ED-9414-4F29-B784-A8CF5DEAE0CB}" dt="2019-10-30T13:30:24.600" v="749"/>
          <ac:spMkLst>
            <pc:docMk/>
            <pc:sldMk cId="1625655657" sldId="402"/>
            <ac:spMk id="19" creationId="{5252A847-DE45-4FA3-A1F8-EEBEB845FF8E}"/>
          </ac:spMkLst>
        </pc:spChg>
      </pc:sldChg>
      <pc:sldChg chg="del">
        <pc:chgData name="Kyle Tidswell-Brown" userId="3518c4a0-5c99-4880-b127-cb60ccf11a39" providerId="ADAL" clId="{7D4206ED-9414-4F29-B784-A8CF5DEAE0CB}" dt="2019-10-30T13:28:00.225" v="463" actId="47"/>
        <pc:sldMkLst>
          <pc:docMk/>
          <pc:sldMk cId="3162283391" sldId="403"/>
        </pc:sldMkLst>
      </pc:sldChg>
      <pc:sldChg chg="modSp del">
        <pc:chgData name="Kyle Tidswell-Brown" userId="3518c4a0-5c99-4880-b127-cb60ccf11a39" providerId="ADAL" clId="{7D4206ED-9414-4F29-B784-A8CF5DEAE0CB}" dt="2019-10-30T13:27:58.315" v="462" actId="47"/>
        <pc:sldMkLst>
          <pc:docMk/>
          <pc:sldMk cId="4196838307" sldId="404"/>
        </pc:sldMkLst>
        <pc:spChg chg="mod">
          <ac:chgData name="Kyle Tidswell-Brown" userId="3518c4a0-5c99-4880-b127-cb60ccf11a39" providerId="ADAL" clId="{7D4206ED-9414-4F29-B784-A8CF5DEAE0CB}" dt="2019-10-30T12:28:34.177" v="123" actId="13926"/>
          <ac:spMkLst>
            <pc:docMk/>
            <pc:sldMk cId="4196838307" sldId="404"/>
            <ac:spMk id="19" creationId="{5252A847-DE45-4FA3-A1F8-EEBEB845FF8E}"/>
          </ac:spMkLst>
        </pc:spChg>
      </pc:sldChg>
      <pc:sldChg chg="delSp modSp">
        <pc:chgData name="Kyle Tidswell-Brown" userId="3518c4a0-5c99-4880-b127-cb60ccf11a39" providerId="ADAL" clId="{7D4206ED-9414-4F29-B784-A8CF5DEAE0CB}" dt="2019-10-31T15:45:29.806" v="870" actId="13926"/>
        <pc:sldMkLst>
          <pc:docMk/>
          <pc:sldMk cId="1758819615" sldId="406"/>
        </pc:sldMkLst>
        <pc:spChg chg="del">
          <ac:chgData name="Kyle Tidswell-Brown" userId="3518c4a0-5c99-4880-b127-cb60ccf11a39" providerId="ADAL" clId="{7D4206ED-9414-4F29-B784-A8CF5DEAE0CB}" dt="2019-10-31T15:45:21.778" v="868" actId="478"/>
          <ac:spMkLst>
            <pc:docMk/>
            <pc:sldMk cId="1758819615" sldId="406"/>
            <ac:spMk id="9" creationId="{275622F1-E2EE-41FB-8864-85DECD7EB7CD}"/>
          </ac:spMkLst>
        </pc:spChg>
        <pc:spChg chg="mod">
          <ac:chgData name="Kyle Tidswell-Brown" userId="3518c4a0-5c99-4880-b127-cb60ccf11a39" providerId="ADAL" clId="{7D4206ED-9414-4F29-B784-A8CF5DEAE0CB}" dt="2019-10-31T15:45:29.806" v="870" actId="13926"/>
          <ac:spMkLst>
            <pc:docMk/>
            <pc:sldMk cId="1758819615" sldId="406"/>
            <ac:spMk id="19" creationId="{5252A847-DE45-4FA3-A1F8-EEBEB845FF8E}"/>
          </ac:spMkLst>
        </pc:spChg>
      </pc:sldChg>
      <pc:sldChg chg="modSp">
        <pc:chgData name="Kyle Tidswell-Brown" userId="3518c4a0-5c99-4880-b127-cb60ccf11a39" providerId="ADAL" clId="{7D4206ED-9414-4F29-B784-A8CF5DEAE0CB}" dt="2019-10-31T15:44:57.857" v="863" actId="12788"/>
        <pc:sldMkLst>
          <pc:docMk/>
          <pc:sldMk cId="1321854288" sldId="409"/>
        </pc:sldMkLst>
        <pc:grpChg chg="mod">
          <ac:chgData name="Kyle Tidswell-Brown" userId="3518c4a0-5c99-4880-b127-cb60ccf11a39" providerId="ADAL" clId="{7D4206ED-9414-4F29-B784-A8CF5DEAE0CB}" dt="2019-10-31T15:44:57.857" v="863" actId="12788"/>
          <ac:grpSpMkLst>
            <pc:docMk/>
            <pc:sldMk cId="1321854288" sldId="409"/>
            <ac:grpSpMk id="12" creationId="{2746A501-50DE-4FDF-9834-C2C4C4C57264}"/>
          </ac:grpSpMkLst>
        </pc:grpChg>
      </pc:sldChg>
      <pc:sldChg chg="addSp delSp">
        <pc:chgData name="Kyle Tidswell-Brown" userId="3518c4a0-5c99-4880-b127-cb60ccf11a39" providerId="ADAL" clId="{7D4206ED-9414-4F29-B784-A8CF5DEAE0CB}" dt="2019-10-31T15:45:03.459" v="865"/>
        <pc:sldMkLst>
          <pc:docMk/>
          <pc:sldMk cId="3831411949" sldId="410"/>
        </pc:sldMkLst>
        <pc:grpChg chg="del">
          <ac:chgData name="Kyle Tidswell-Brown" userId="3518c4a0-5c99-4880-b127-cb60ccf11a39" providerId="ADAL" clId="{7D4206ED-9414-4F29-B784-A8CF5DEAE0CB}" dt="2019-10-31T15:45:03.057" v="864" actId="478"/>
          <ac:grpSpMkLst>
            <pc:docMk/>
            <pc:sldMk cId="3831411949" sldId="410"/>
            <ac:grpSpMk id="2" creationId="{73B2F1D4-14B7-41A3-9F64-7D1C71A4928F}"/>
          </ac:grpSpMkLst>
        </pc:grpChg>
        <pc:grpChg chg="add">
          <ac:chgData name="Kyle Tidswell-Brown" userId="3518c4a0-5c99-4880-b127-cb60ccf11a39" providerId="ADAL" clId="{7D4206ED-9414-4F29-B784-A8CF5DEAE0CB}" dt="2019-10-31T15:45:03.459" v="865"/>
          <ac:grpSpMkLst>
            <pc:docMk/>
            <pc:sldMk cId="3831411949" sldId="410"/>
            <ac:grpSpMk id="15" creationId="{91AAE590-9539-4362-A731-C687BDD51BA6}"/>
          </ac:grpSpMkLst>
        </pc:grpChg>
      </pc:sldChg>
      <pc:sldChg chg="addSp delSp modSp">
        <pc:chgData name="Kyle Tidswell-Brown" userId="3518c4a0-5c99-4880-b127-cb60ccf11a39" providerId="ADAL" clId="{7D4206ED-9414-4F29-B784-A8CF5DEAE0CB}" dt="2019-10-31T15:45:06.673" v="867"/>
        <pc:sldMkLst>
          <pc:docMk/>
          <pc:sldMk cId="3729616176" sldId="411"/>
        </pc:sldMkLst>
        <pc:spChg chg="mod">
          <ac:chgData name="Kyle Tidswell-Brown" userId="3518c4a0-5c99-4880-b127-cb60ccf11a39" providerId="ADAL" clId="{7D4206ED-9414-4F29-B784-A8CF5DEAE0CB}" dt="2019-10-30T12:25:02.338" v="122" actId="20577"/>
          <ac:spMkLst>
            <pc:docMk/>
            <pc:sldMk cId="3729616176" sldId="411"/>
            <ac:spMk id="5" creationId="{B8985721-5FF3-4A45-8C19-8C23184D2941}"/>
          </ac:spMkLst>
        </pc:spChg>
        <pc:grpChg chg="del">
          <ac:chgData name="Kyle Tidswell-Brown" userId="3518c4a0-5c99-4880-b127-cb60ccf11a39" providerId="ADAL" clId="{7D4206ED-9414-4F29-B784-A8CF5DEAE0CB}" dt="2019-10-31T15:45:06.292" v="866" actId="478"/>
          <ac:grpSpMkLst>
            <pc:docMk/>
            <pc:sldMk cId="3729616176" sldId="411"/>
            <ac:grpSpMk id="2" creationId="{EDA98995-7617-48CD-BF36-8173B29E00D0}"/>
          </ac:grpSpMkLst>
        </pc:grpChg>
        <pc:grpChg chg="add">
          <ac:chgData name="Kyle Tidswell-Brown" userId="3518c4a0-5c99-4880-b127-cb60ccf11a39" providerId="ADAL" clId="{7D4206ED-9414-4F29-B784-A8CF5DEAE0CB}" dt="2019-10-31T15:45:06.673" v="867"/>
          <ac:grpSpMkLst>
            <pc:docMk/>
            <pc:sldMk cId="3729616176" sldId="411"/>
            <ac:grpSpMk id="15" creationId="{C885D023-9961-4737-925C-A1DD6ED11E6E}"/>
          </ac:grpSpMkLst>
        </pc:grpChg>
      </pc:sldChg>
      <pc:sldChg chg="delSp modSp add">
        <pc:chgData name="Kyle Tidswell-Brown" userId="3518c4a0-5c99-4880-b127-cb60ccf11a39" providerId="ADAL" clId="{7D4206ED-9414-4F29-B784-A8CF5DEAE0CB}" dt="2019-10-31T15:44:44.521" v="862" actId="478"/>
        <pc:sldMkLst>
          <pc:docMk/>
          <pc:sldMk cId="3437419197" sldId="413"/>
        </pc:sldMkLst>
        <pc:spChg chg="del">
          <ac:chgData name="Kyle Tidswell-Brown" userId="3518c4a0-5c99-4880-b127-cb60ccf11a39" providerId="ADAL" clId="{7D4206ED-9414-4F29-B784-A8CF5DEAE0CB}" dt="2019-10-31T15:44:44.521" v="862" actId="478"/>
          <ac:spMkLst>
            <pc:docMk/>
            <pc:sldMk cId="3437419197" sldId="413"/>
            <ac:spMk id="2" creationId="{56F17108-EF94-4269-A8FE-5F8120CCFE16}"/>
          </ac:spMkLst>
        </pc:spChg>
        <pc:spChg chg="mod">
          <ac:chgData name="Kyle Tidswell-Brown" userId="3518c4a0-5c99-4880-b127-cb60ccf11a39" providerId="ADAL" clId="{7D4206ED-9414-4F29-B784-A8CF5DEAE0CB}" dt="2019-10-31T15:44:42.721" v="861" actId="20577"/>
          <ac:spMkLst>
            <pc:docMk/>
            <pc:sldMk cId="3437419197" sldId="413"/>
            <ac:spMk id="19" creationId="{5252A847-DE45-4FA3-A1F8-EEBEB845FF8E}"/>
          </ac:spMkLst>
        </pc:spChg>
      </pc:sldChg>
      <pc:sldChg chg="modSp add">
        <pc:chgData name="Kyle Tidswell-Brown" userId="3518c4a0-5c99-4880-b127-cb60ccf11a39" providerId="ADAL" clId="{7D4206ED-9414-4F29-B784-A8CF5DEAE0CB}" dt="2019-10-30T13:30:21.619" v="748"/>
        <pc:sldMkLst>
          <pc:docMk/>
          <pc:sldMk cId="2751575265" sldId="414"/>
        </pc:sldMkLst>
        <pc:spChg chg="mod">
          <ac:chgData name="Kyle Tidswell-Brown" userId="3518c4a0-5c99-4880-b127-cb60ccf11a39" providerId="ADAL" clId="{7D4206ED-9414-4F29-B784-A8CF5DEAE0CB}" dt="2019-10-30T13:30:21.619" v="748"/>
          <ac:spMkLst>
            <pc:docMk/>
            <pc:sldMk cId="2751575265" sldId="414"/>
            <ac:spMk id="19" creationId="{5252A847-DE45-4FA3-A1F8-EEBEB845FF8E}"/>
          </ac:spMkLst>
        </pc:spChg>
      </pc:sldChg>
      <pc:sldChg chg="modSp add">
        <pc:chgData name="Kyle Tidswell-Brown" userId="3518c4a0-5c99-4880-b127-cb60ccf11a39" providerId="ADAL" clId="{7D4206ED-9414-4F29-B784-A8CF5DEAE0CB}" dt="2019-10-30T13:30:33.337" v="761" actId="20577"/>
        <pc:sldMkLst>
          <pc:docMk/>
          <pc:sldMk cId="1189130342" sldId="415"/>
        </pc:sldMkLst>
        <pc:spChg chg="mod">
          <ac:chgData name="Kyle Tidswell-Brown" userId="3518c4a0-5c99-4880-b127-cb60ccf11a39" providerId="ADAL" clId="{7D4206ED-9414-4F29-B784-A8CF5DEAE0CB}" dt="2019-10-30T13:30:33.337" v="761" actId="20577"/>
          <ac:spMkLst>
            <pc:docMk/>
            <pc:sldMk cId="1189130342" sldId="415"/>
            <ac:spMk id="19" creationId="{5252A847-DE45-4FA3-A1F8-EEBEB845FF8E}"/>
          </ac:spMkLst>
        </pc:spChg>
      </pc:sldChg>
    </pc:docChg>
  </pc:docChgLst>
  <pc:docChgLst>
    <pc:chgData name="Eleanor Simpson" userId="975f5492-d74c-431c-90fe-9bfc34b8124b" providerId="ADAL" clId="{80D1BA4E-529B-4AB5-A1B1-EF23FCC8C87C}"/>
    <pc:docChg chg="custSel addSld delSld modSld sldOrd">
      <pc:chgData name="Eleanor Simpson" userId="975f5492-d74c-431c-90fe-9bfc34b8124b" providerId="ADAL" clId="{80D1BA4E-529B-4AB5-A1B1-EF23FCC8C87C}" dt="2019-10-23T11:13:19.134" v="186" actId="20577"/>
      <pc:docMkLst>
        <pc:docMk/>
      </pc:docMkLst>
      <pc:sldChg chg="addSp delSp modSp">
        <pc:chgData name="Eleanor Simpson" userId="975f5492-d74c-431c-90fe-9bfc34b8124b" providerId="ADAL" clId="{80D1BA4E-529B-4AB5-A1B1-EF23FCC8C87C}" dt="2019-10-23T11:10:03.709" v="155" actId="20577"/>
        <pc:sldMkLst>
          <pc:docMk/>
          <pc:sldMk cId="2637481266" sldId="256"/>
        </pc:sldMkLst>
        <pc:spChg chg="mod">
          <ac:chgData name="Eleanor Simpson" userId="975f5492-d74c-431c-90fe-9bfc34b8124b" providerId="ADAL" clId="{80D1BA4E-529B-4AB5-A1B1-EF23FCC8C87C}" dt="2019-10-23T11:10:03.709" v="155" actId="20577"/>
          <ac:spMkLst>
            <pc:docMk/>
            <pc:sldMk cId="2637481266" sldId="256"/>
            <ac:spMk id="8" creationId="{8D096D55-C5E6-43F4-A37B-BF27FCBD9723}"/>
          </ac:spMkLst>
        </pc:spChg>
        <pc:spChg chg="mod">
          <ac:chgData name="Eleanor Simpson" userId="975f5492-d74c-431c-90fe-9bfc34b8124b" providerId="ADAL" clId="{80D1BA4E-529B-4AB5-A1B1-EF23FCC8C87C}" dt="2019-10-23T10:56:39.453" v="6" actId="403"/>
          <ac:spMkLst>
            <pc:docMk/>
            <pc:sldMk cId="2637481266" sldId="256"/>
            <ac:spMk id="19" creationId="{5252A847-DE45-4FA3-A1F8-EEBEB845FF8E}"/>
          </ac:spMkLst>
        </pc:spChg>
        <pc:grpChg chg="add">
          <ac:chgData name="Eleanor Simpson" userId="975f5492-d74c-431c-90fe-9bfc34b8124b" providerId="ADAL" clId="{80D1BA4E-529B-4AB5-A1B1-EF23FCC8C87C}" dt="2019-10-23T11:09:55.556" v="153"/>
          <ac:grpSpMkLst>
            <pc:docMk/>
            <pc:sldMk cId="2637481266" sldId="256"/>
            <ac:grpSpMk id="6" creationId="{894448A0-5B67-4335-8C5D-EE896AD6276A}"/>
          </ac:grpSpMkLst>
        </pc:grpChg>
        <pc:grpChg chg="del">
          <ac:chgData name="Eleanor Simpson" userId="975f5492-d74c-431c-90fe-9bfc34b8124b" providerId="ADAL" clId="{80D1BA4E-529B-4AB5-A1B1-EF23FCC8C87C}" dt="2019-10-23T11:07:08.977" v="131" actId="478"/>
          <ac:grpSpMkLst>
            <pc:docMk/>
            <pc:sldMk cId="2637481266" sldId="256"/>
            <ac:grpSpMk id="16" creationId="{B31300A9-E3C5-4701-8EF1-45ED088A04DD}"/>
          </ac:grpSpMkLst>
        </pc:grpChg>
      </pc:sldChg>
      <pc:sldChg chg="addSp delSp modSp">
        <pc:chgData name="Eleanor Simpson" userId="975f5492-d74c-431c-90fe-9bfc34b8124b" providerId="ADAL" clId="{80D1BA4E-529B-4AB5-A1B1-EF23FCC8C87C}" dt="2019-10-23T11:12:06.267" v="174"/>
        <pc:sldMkLst>
          <pc:docMk/>
          <pc:sldMk cId="636014570" sldId="314"/>
        </pc:sldMkLst>
        <pc:spChg chg="mod">
          <ac:chgData name="Eleanor Simpson" userId="975f5492-d74c-431c-90fe-9bfc34b8124b" providerId="ADAL" clId="{80D1BA4E-529B-4AB5-A1B1-EF23FCC8C87C}" dt="2019-10-23T11:12:06.267" v="174"/>
          <ac:spMkLst>
            <pc:docMk/>
            <pc:sldMk cId="636014570" sldId="314"/>
            <ac:spMk id="19" creationId="{5252A847-DE45-4FA3-A1F8-EEBEB845FF8E}"/>
          </ac:spMkLst>
        </pc:spChg>
        <pc:grpChg chg="add">
          <ac:chgData name="Eleanor Simpson" userId="975f5492-d74c-431c-90fe-9bfc34b8124b" providerId="ADAL" clId="{80D1BA4E-529B-4AB5-A1B1-EF23FCC8C87C}" dt="2019-10-23T11:11:04.216" v="172"/>
          <ac:grpSpMkLst>
            <pc:docMk/>
            <pc:sldMk cId="636014570" sldId="314"/>
            <ac:grpSpMk id="6" creationId="{04F6EBD7-1C25-4E1B-8D04-454CD04DA845}"/>
          </ac:grpSpMkLst>
        </pc:grpChg>
        <pc:grpChg chg="del">
          <ac:chgData name="Eleanor Simpson" userId="975f5492-d74c-431c-90fe-9bfc34b8124b" providerId="ADAL" clId="{80D1BA4E-529B-4AB5-A1B1-EF23FCC8C87C}" dt="2019-10-23T11:08:01.041" v="145" actId="478"/>
          <ac:grpSpMkLst>
            <pc:docMk/>
            <pc:sldMk cId="636014570" sldId="314"/>
            <ac:grpSpMk id="16" creationId="{B31300A9-E3C5-4701-8EF1-45ED088A04DD}"/>
          </ac:grpSpMkLst>
        </pc:grpChg>
      </pc:sldChg>
      <pc:sldChg chg="addSp delSp modSp">
        <pc:chgData name="Eleanor Simpson" userId="975f5492-d74c-431c-90fe-9bfc34b8124b" providerId="ADAL" clId="{80D1BA4E-529B-4AB5-A1B1-EF23FCC8C87C}" dt="2019-10-23T11:10:20.842" v="161"/>
        <pc:sldMkLst>
          <pc:docMk/>
          <pc:sldMk cId="36917022" sldId="360"/>
        </pc:sldMkLst>
        <pc:spChg chg="mod">
          <ac:chgData name="Eleanor Simpson" userId="975f5492-d74c-431c-90fe-9bfc34b8124b" providerId="ADAL" clId="{80D1BA4E-529B-4AB5-A1B1-EF23FCC8C87C}" dt="2019-10-23T10:57:40.179" v="18" actId="403"/>
          <ac:spMkLst>
            <pc:docMk/>
            <pc:sldMk cId="36917022" sldId="360"/>
            <ac:spMk id="19" creationId="{5252A847-DE45-4FA3-A1F8-EEBEB845FF8E}"/>
          </ac:spMkLst>
        </pc:spChg>
        <pc:grpChg chg="add">
          <ac:chgData name="Eleanor Simpson" userId="975f5492-d74c-431c-90fe-9bfc34b8124b" providerId="ADAL" clId="{80D1BA4E-529B-4AB5-A1B1-EF23FCC8C87C}" dt="2019-10-23T11:10:20.842" v="161"/>
          <ac:grpSpMkLst>
            <pc:docMk/>
            <pc:sldMk cId="36917022" sldId="360"/>
            <ac:grpSpMk id="9" creationId="{DBDD522E-1E8F-4651-8AF5-0E0584ADA449}"/>
          </ac:grpSpMkLst>
        </pc:grpChg>
        <pc:grpChg chg="del">
          <ac:chgData name="Eleanor Simpson" userId="975f5492-d74c-431c-90fe-9bfc34b8124b" providerId="ADAL" clId="{80D1BA4E-529B-4AB5-A1B1-EF23FCC8C87C}" dt="2019-10-23T11:07:29.571" v="137" actId="478"/>
          <ac:grpSpMkLst>
            <pc:docMk/>
            <pc:sldMk cId="36917022" sldId="360"/>
            <ac:grpSpMk id="16" creationId="{B31300A9-E3C5-4701-8EF1-45ED088A04DD}"/>
          </ac:grpSpMkLst>
        </pc:grpChg>
      </pc:sldChg>
      <pc:sldChg chg="modSp del">
        <pc:chgData name="Eleanor Simpson" userId="975f5492-d74c-431c-90fe-9bfc34b8124b" providerId="ADAL" clId="{80D1BA4E-529B-4AB5-A1B1-EF23FCC8C87C}" dt="2019-10-23T11:04:56.531" v="121" actId="2696"/>
        <pc:sldMkLst>
          <pc:docMk/>
          <pc:sldMk cId="2299843044" sldId="386"/>
        </pc:sldMkLst>
        <pc:spChg chg="mod">
          <ac:chgData name="Eleanor Simpson" userId="975f5492-d74c-431c-90fe-9bfc34b8124b" providerId="ADAL" clId="{80D1BA4E-529B-4AB5-A1B1-EF23FCC8C87C}" dt="2019-10-23T10:58:20.037" v="28" actId="403"/>
          <ac:spMkLst>
            <pc:docMk/>
            <pc:sldMk cId="2299843044" sldId="386"/>
            <ac:spMk id="14" creationId="{B1E9F5D8-9017-48C9-8E63-CF2A033BE41E}"/>
          </ac:spMkLst>
        </pc:spChg>
      </pc:sldChg>
      <pc:sldChg chg="addSp delSp modSp">
        <pc:chgData name="Eleanor Simpson" userId="975f5492-d74c-431c-90fe-9bfc34b8124b" providerId="ADAL" clId="{80D1BA4E-529B-4AB5-A1B1-EF23FCC8C87C}" dt="2019-10-23T11:10:12.468" v="157"/>
        <pc:sldMkLst>
          <pc:docMk/>
          <pc:sldMk cId="3401100034" sldId="390"/>
        </pc:sldMkLst>
        <pc:spChg chg="mod">
          <ac:chgData name="Eleanor Simpson" userId="975f5492-d74c-431c-90fe-9bfc34b8124b" providerId="ADAL" clId="{80D1BA4E-529B-4AB5-A1B1-EF23FCC8C87C}" dt="2019-10-23T10:59:44.357" v="43" actId="207"/>
          <ac:spMkLst>
            <pc:docMk/>
            <pc:sldMk cId="3401100034" sldId="390"/>
            <ac:spMk id="7" creationId="{C0CD6503-388C-4F9E-9FB0-9053D8579D01}"/>
          </ac:spMkLst>
        </pc:spChg>
        <pc:grpChg chg="add">
          <ac:chgData name="Eleanor Simpson" userId="975f5492-d74c-431c-90fe-9bfc34b8124b" providerId="ADAL" clId="{80D1BA4E-529B-4AB5-A1B1-EF23FCC8C87C}" dt="2019-10-23T11:10:12.468" v="157"/>
          <ac:grpSpMkLst>
            <pc:docMk/>
            <pc:sldMk cId="3401100034" sldId="390"/>
            <ac:grpSpMk id="6" creationId="{E9ED757D-076B-42EC-92FE-2804114E9484}"/>
          </ac:grpSpMkLst>
        </pc:grpChg>
        <pc:grpChg chg="del">
          <ac:chgData name="Eleanor Simpson" userId="975f5492-d74c-431c-90fe-9bfc34b8124b" providerId="ADAL" clId="{80D1BA4E-529B-4AB5-A1B1-EF23FCC8C87C}" dt="2019-10-23T11:07:15.743" v="133" actId="478"/>
          <ac:grpSpMkLst>
            <pc:docMk/>
            <pc:sldMk cId="3401100034" sldId="390"/>
            <ac:grpSpMk id="16" creationId="{B31300A9-E3C5-4701-8EF1-45ED088A04DD}"/>
          </ac:grpSpMkLst>
        </pc:grpChg>
      </pc:sldChg>
      <pc:sldChg chg="addSp delSp modSp">
        <pc:chgData name="Eleanor Simpson" userId="975f5492-d74c-431c-90fe-9bfc34b8124b" providerId="ADAL" clId="{80D1BA4E-529B-4AB5-A1B1-EF23FCC8C87C}" dt="2019-10-23T11:10:10.629" v="156"/>
        <pc:sldMkLst>
          <pc:docMk/>
          <pc:sldMk cId="1204372888" sldId="392"/>
        </pc:sldMkLst>
        <pc:spChg chg="mod">
          <ac:chgData name="Eleanor Simpson" userId="975f5492-d74c-431c-90fe-9bfc34b8124b" providerId="ADAL" clId="{80D1BA4E-529B-4AB5-A1B1-EF23FCC8C87C}" dt="2019-10-23T10:56:55.946" v="9" actId="403"/>
          <ac:spMkLst>
            <pc:docMk/>
            <pc:sldMk cId="1204372888" sldId="392"/>
            <ac:spMk id="19" creationId="{5252A847-DE45-4FA3-A1F8-EEBEB845FF8E}"/>
          </ac:spMkLst>
        </pc:spChg>
        <pc:grpChg chg="add">
          <ac:chgData name="Eleanor Simpson" userId="975f5492-d74c-431c-90fe-9bfc34b8124b" providerId="ADAL" clId="{80D1BA4E-529B-4AB5-A1B1-EF23FCC8C87C}" dt="2019-10-23T11:10:10.629" v="156"/>
          <ac:grpSpMkLst>
            <pc:docMk/>
            <pc:sldMk cId="1204372888" sldId="392"/>
            <ac:grpSpMk id="6" creationId="{2DC1D11C-6D65-4107-892A-474D72F05668}"/>
          </ac:grpSpMkLst>
        </pc:grpChg>
        <pc:grpChg chg="del">
          <ac:chgData name="Eleanor Simpson" userId="975f5492-d74c-431c-90fe-9bfc34b8124b" providerId="ADAL" clId="{80D1BA4E-529B-4AB5-A1B1-EF23FCC8C87C}" dt="2019-10-23T11:07:12.189" v="132" actId="478"/>
          <ac:grpSpMkLst>
            <pc:docMk/>
            <pc:sldMk cId="1204372888" sldId="392"/>
            <ac:grpSpMk id="16" creationId="{B31300A9-E3C5-4701-8EF1-45ED088A04DD}"/>
          </ac:grpSpMkLst>
        </pc:grpChg>
      </pc:sldChg>
      <pc:sldChg chg="addSp delSp modSp">
        <pc:chgData name="Eleanor Simpson" userId="975f5492-d74c-431c-90fe-9bfc34b8124b" providerId="ADAL" clId="{80D1BA4E-529B-4AB5-A1B1-EF23FCC8C87C}" dt="2019-10-23T11:10:16.473" v="159"/>
        <pc:sldMkLst>
          <pc:docMk/>
          <pc:sldMk cId="1198485996" sldId="393"/>
        </pc:sldMkLst>
        <pc:spChg chg="mod">
          <ac:chgData name="Eleanor Simpson" userId="975f5492-d74c-431c-90fe-9bfc34b8124b" providerId="ADAL" clId="{80D1BA4E-529B-4AB5-A1B1-EF23FCC8C87C}" dt="2019-10-23T10:57:20.162" v="14" actId="403"/>
          <ac:spMkLst>
            <pc:docMk/>
            <pc:sldMk cId="1198485996" sldId="393"/>
            <ac:spMk id="19" creationId="{5252A847-DE45-4FA3-A1F8-EEBEB845FF8E}"/>
          </ac:spMkLst>
        </pc:spChg>
        <pc:grpChg chg="add">
          <ac:chgData name="Eleanor Simpson" userId="975f5492-d74c-431c-90fe-9bfc34b8124b" providerId="ADAL" clId="{80D1BA4E-529B-4AB5-A1B1-EF23FCC8C87C}" dt="2019-10-23T11:10:16.473" v="159"/>
          <ac:grpSpMkLst>
            <pc:docMk/>
            <pc:sldMk cId="1198485996" sldId="393"/>
            <ac:grpSpMk id="6" creationId="{7EAB5D3A-E6BC-4135-B9EC-ACA3B46E7E26}"/>
          </ac:grpSpMkLst>
        </pc:grpChg>
        <pc:grpChg chg="del">
          <ac:chgData name="Eleanor Simpson" userId="975f5492-d74c-431c-90fe-9bfc34b8124b" providerId="ADAL" clId="{80D1BA4E-529B-4AB5-A1B1-EF23FCC8C87C}" dt="2019-10-23T11:07:22.342" v="135" actId="478"/>
          <ac:grpSpMkLst>
            <pc:docMk/>
            <pc:sldMk cId="1198485996" sldId="393"/>
            <ac:grpSpMk id="16" creationId="{B31300A9-E3C5-4701-8EF1-45ED088A04DD}"/>
          </ac:grpSpMkLst>
        </pc:grpChg>
      </pc:sldChg>
      <pc:sldChg chg="addSp delSp modSp">
        <pc:chgData name="Eleanor Simpson" userId="975f5492-d74c-431c-90fe-9bfc34b8124b" providerId="ADAL" clId="{80D1BA4E-529B-4AB5-A1B1-EF23FCC8C87C}" dt="2019-10-23T11:10:14.931" v="158"/>
        <pc:sldMkLst>
          <pc:docMk/>
          <pc:sldMk cId="3475957110" sldId="394"/>
        </pc:sldMkLst>
        <pc:spChg chg="mod">
          <ac:chgData name="Eleanor Simpson" userId="975f5492-d74c-431c-90fe-9bfc34b8124b" providerId="ADAL" clId="{80D1BA4E-529B-4AB5-A1B1-EF23FCC8C87C}" dt="2019-10-23T10:57:11.088" v="12" actId="403"/>
          <ac:spMkLst>
            <pc:docMk/>
            <pc:sldMk cId="3475957110" sldId="394"/>
            <ac:spMk id="19" creationId="{5252A847-DE45-4FA3-A1F8-EEBEB845FF8E}"/>
          </ac:spMkLst>
        </pc:spChg>
        <pc:grpChg chg="add">
          <ac:chgData name="Eleanor Simpson" userId="975f5492-d74c-431c-90fe-9bfc34b8124b" providerId="ADAL" clId="{80D1BA4E-529B-4AB5-A1B1-EF23FCC8C87C}" dt="2019-10-23T11:10:14.931" v="158"/>
          <ac:grpSpMkLst>
            <pc:docMk/>
            <pc:sldMk cId="3475957110" sldId="394"/>
            <ac:grpSpMk id="6" creationId="{22E9C36B-E8F0-40BB-B889-89161E0CD90D}"/>
          </ac:grpSpMkLst>
        </pc:grpChg>
        <pc:grpChg chg="del">
          <ac:chgData name="Eleanor Simpson" userId="975f5492-d74c-431c-90fe-9bfc34b8124b" providerId="ADAL" clId="{80D1BA4E-529B-4AB5-A1B1-EF23FCC8C87C}" dt="2019-10-23T11:07:18.809" v="134" actId="478"/>
          <ac:grpSpMkLst>
            <pc:docMk/>
            <pc:sldMk cId="3475957110" sldId="394"/>
            <ac:grpSpMk id="16" creationId="{B31300A9-E3C5-4701-8EF1-45ED088A04DD}"/>
          </ac:grpSpMkLst>
        </pc:grpChg>
      </pc:sldChg>
      <pc:sldChg chg="addSp delSp modSp">
        <pc:chgData name="Eleanor Simpson" userId="975f5492-d74c-431c-90fe-9bfc34b8124b" providerId="ADAL" clId="{80D1BA4E-529B-4AB5-A1B1-EF23FCC8C87C}" dt="2019-10-23T11:10:19.203" v="160"/>
        <pc:sldMkLst>
          <pc:docMk/>
          <pc:sldMk cId="3047390387" sldId="395"/>
        </pc:sldMkLst>
        <pc:spChg chg="mod">
          <ac:chgData name="Eleanor Simpson" userId="975f5492-d74c-431c-90fe-9bfc34b8124b" providerId="ADAL" clId="{80D1BA4E-529B-4AB5-A1B1-EF23FCC8C87C}" dt="2019-10-23T10:57:31.570" v="16" actId="403"/>
          <ac:spMkLst>
            <pc:docMk/>
            <pc:sldMk cId="3047390387" sldId="395"/>
            <ac:spMk id="19" creationId="{5252A847-DE45-4FA3-A1F8-EEBEB845FF8E}"/>
          </ac:spMkLst>
        </pc:spChg>
        <pc:grpChg chg="add">
          <ac:chgData name="Eleanor Simpson" userId="975f5492-d74c-431c-90fe-9bfc34b8124b" providerId="ADAL" clId="{80D1BA4E-529B-4AB5-A1B1-EF23FCC8C87C}" dt="2019-10-23T11:10:19.203" v="160"/>
          <ac:grpSpMkLst>
            <pc:docMk/>
            <pc:sldMk cId="3047390387" sldId="395"/>
            <ac:grpSpMk id="6" creationId="{2306C91B-8A84-4AF0-B652-29349E63049A}"/>
          </ac:grpSpMkLst>
        </pc:grpChg>
        <pc:grpChg chg="del">
          <ac:chgData name="Eleanor Simpson" userId="975f5492-d74c-431c-90fe-9bfc34b8124b" providerId="ADAL" clId="{80D1BA4E-529B-4AB5-A1B1-EF23FCC8C87C}" dt="2019-10-23T11:07:25.828" v="136" actId="478"/>
          <ac:grpSpMkLst>
            <pc:docMk/>
            <pc:sldMk cId="3047390387" sldId="395"/>
            <ac:grpSpMk id="16" creationId="{B31300A9-E3C5-4701-8EF1-45ED088A04DD}"/>
          </ac:grpSpMkLst>
        </pc:grpChg>
      </pc:sldChg>
      <pc:sldChg chg="addSp delSp modSp">
        <pc:chgData name="Eleanor Simpson" userId="975f5492-d74c-431c-90fe-9bfc34b8124b" providerId="ADAL" clId="{80D1BA4E-529B-4AB5-A1B1-EF23FCC8C87C}" dt="2019-10-23T11:10:24.402" v="162"/>
        <pc:sldMkLst>
          <pc:docMk/>
          <pc:sldMk cId="2067093780" sldId="396"/>
        </pc:sldMkLst>
        <pc:spChg chg="mod">
          <ac:chgData name="Eleanor Simpson" userId="975f5492-d74c-431c-90fe-9bfc34b8124b" providerId="ADAL" clId="{80D1BA4E-529B-4AB5-A1B1-EF23FCC8C87C}" dt="2019-10-23T10:57:49.472" v="20" actId="403"/>
          <ac:spMkLst>
            <pc:docMk/>
            <pc:sldMk cId="2067093780" sldId="396"/>
            <ac:spMk id="19" creationId="{5252A847-DE45-4FA3-A1F8-EEBEB845FF8E}"/>
          </ac:spMkLst>
        </pc:spChg>
        <pc:grpChg chg="add">
          <ac:chgData name="Eleanor Simpson" userId="975f5492-d74c-431c-90fe-9bfc34b8124b" providerId="ADAL" clId="{80D1BA4E-529B-4AB5-A1B1-EF23FCC8C87C}" dt="2019-10-23T11:10:24.402" v="162"/>
          <ac:grpSpMkLst>
            <pc:docMk/>
            <pc:sldMk cId="2067093780" sldId="396"/>
            <ac:grpSpMk id="6" creationId="{1C1C42E4-1B2E-46B0-BF19-AA1CA34A238F}"/>
          </ac:grpSpMkLst>
        </pc:grpChg>
        <pc:grpChg chg="del">
          <ac:chgData name="Eleanor Simpson" userId="975f5492-d74c-431c-90fe-9bfc34b8124b" providerId="ADAL" clId="{80D1BA4E-529B-4AB5-A1B1-EF23FCC8C87C}" dt="2019-10-23T11:07:32.915" v="138" actId="478"/>
          <ac:grpSpMkLst>
            <pc:docMk/>
            <pc:sldMk cId="2067093780" sldId="396"/>
            <ac:grpSpMk id="16" creationId="{B31300A9-E3C5-4701-8EF1-45ED088A04DD}"/>
          </ac:grpSpMkLst>
        </pc:grpChg>
      </pc:sldChg>
      <pc:sldChg chg="addSp delSp modSp">
        <pc:chgData name="Eleanor Simpson" userId="975f5492-d74c-431c-90fe-9bfc34b8124b" providerId="ADAL" clId="{80D1BA4E-529B-4AB5-A1B1-EF23FCC8C87C}" dt="2019-10-23T11:10:26.096" v="163"/>
        <pc:sldMkLst>
          <pc:docMk/>
          <pc:sldMk cId="2836975884" sldId="397"/>
        </pc:sldMkLst>
        <pc:spChg chg="mod">
          <ac:chgData name="Eleanor Simpson" userId="975f5492-d74c-431c-90fe-9bfc34b8124b" providerId="ADAL" clId="{80D1BA4E-529B-4AB5-A1B1-EF23FCC8C87C}" dt="2019-10-23T11:00:18.820" v="45" actId="207"/>
          <ac:spMkLst>
            <pc:docMk/>
            <pc:sldMk cId="2836975884" sldId="397"/>
            <ac:spMk id="19" creationId="{5252A847-DE45-4FA3-A1F8-EEBEB845FF8E}"/>
          </ac:spMkLst>
        </pc:spChg>
        <pc:grpChg chg="add">
          <ac:chgData name="Eleanor Simpson" userId="975f5492-d74c-431c-90fe-9bfc34b8124b" providerId="ADAL" clId="{80D1BA4E-529B-4AB5-A1B1-EF23FCC8C87C}" dt="2019-10-23T11:10:26.096" v="163"/>
          <ac:grpSpMkLst>
            <pc:docMk/>
            <pc:sldMk cId="2836975884" sldId="397"/>
            <ac:grpSpMk id="6" creationId="{59C91AFA-6F1E-49CC-B4DF-3917C2A20532}"/>
          </ac:grpSpMkLst>
        </pc:grpChg>
        <pc:grpChg chg="del">
          <ac:chgData name="Eleanor Simpson" userId="975f5492-d74c-431c-90fe-9bfc34b8124b" providerId="ADAL" clId="{80D1BA4E-529B-4AB5-A1B1-EF23FCC8C87C}" dt="2019-10-23T11:07:35.967" v="139" actId="478"/>
          <ac:grpSpMkLst>
            <pc:docMk/>
            <pc:sldMk cId="2836975884" sldId="397"/>
            <ac:grpSpMk id="16" creationId="{B31300A9-E3C5-4701-8EF1-45ED088A04DD}"/>
          </ac:grpSpMkLst>
        </pc:grpChg>
      </pc:sldChg>
      <pc:sldChg chg="addSp delSp modSp">
        <pc:chgData name="Eleanor Simpson" userId="975f5492-d74c-431c-90fe-9bfc34b8124b" providerId="ADAL" clId="{80D1BA4E-529B-4AB5-A1B1-EF23FCC8C87C}" dt="2019-10-23T11:10:29.932" v="164"/>
        <pc:sldMkLst>
          <pc:docMk/>
          <pc:sldMk cId="139189176" sldId="398"/>
        </pc:sldMkLst>
        <pc:spChg chg="mod">
          <ac:chgData name="Eleanor Simpson" userId="975f5492-d74c-431c-90fe-9bfc34b8124b" providerId="ADAL" clId="{80D1BA4E-529B-4AB5-A1B1-EF23FCC8C87C}" dt="2019-10-23T10:58:04.881" v="24" actId="403"/>
          <ac:spMkLst>
            <pc:docMk/>
            <pc:sldMk cId="139189176" sldId="398"/>
            <ac:spMk id="19" creationId="{5252A847-DE45-4FA3-A1F8-EEBEB845FF8E}"/>
          </ac:spMkLst>
        </pc:spChg>
        <pc:grpChg chg="add">
          <ac:chgData name="Eleanor Simpson" userId="975f5492-d74c-431c-90fe-9bfc34b8124b" providerId="ADAL" clId="{80D1BA4E-529B-4AB5-A1B1-EF23FCC8C87C}" dt="2019-10-23T11:10:29.932" v="164"/>
          <ac:grpSpMkLst>
            <pc:docMk/>
            <pc:sldMk cId="139189176" sldId="398"/>
            <ac:grpSpMk id="7" creationId="{7E031448-E4FE-491D-8199-85DA7D275FB7}"/>
          </ac:grpSpMkLst>
        </pc:grpChg>
        <pc:grpChg chg="del">
          <ac:chgData name="Eleanor Simpson" userId="975f5492-d74c-431c-90fe-9bfc34b8124b" providerId="ADAL" clId="{80D1BA4E-529B-4AB5-A1B1-EF23FCC8C87C}" dt="2019-10-23T11:07:38.846" v="140" actId="478"/>
          <ac:grpSpMkLst>
            <pc:docMk/>
            <pc:sldMk cId="139189176" sldId="398"/>
            <ac:grpSpMk id="16" creationId="{B31300A9-E3C5-4701-8EF1-45ED088A04DD}"/>
          </ac:grpSpMkLst>
        </pc:grpChg>
      </pc:sldChg>
      <pc:sldChg chg="addSp delSp modSp">
        <pc:chgData name="Eleanor Simpson" userId="975f5492-d74c-431c-90fe-9bfc34b8124b" providerId="ADAL" clId="{80D1BA4E-529B-4AB5-A1B1-EF23FCC8C87C}" dt="2019-10-23T11:10:31.851" v="165"/>
        <pc:sldMkLst>
          <pc:docMk/>
          <pc:sldMk cId="1939576322" sldId="399"/>
        </pc:sldMkLst>
        <pc:spChg chg="mod">
          <ac:chgData name="Eleanor Simpson" userId="975f5492-d74c-431c-90fe-9bfc34b8124b" providerId="ADAL" clId="{80D1BA4E-529B-4AB5-A1B1-EF23FCC8C87C}" dt="2019-10-23T10:58:12.104" v="26" actId="403"/>
          <ac:spMkLst>
            <pc:docMk/>
            <pc:sldMk cId="1939576322" sldId="399"/>
            <ac:spMk id="19" creationId="{5252A847-DE45-4FA3-A1F8-EEBEB845FF8E}"/>
          </ac:spMkLst>
        </pc:spChg>
        <pc:grpChg chg="add">
          <ac:chgData name="Eleanor Simpson" userId="975f5492-d74c-431c-90fe-9bfc34b8124b" providerId="ADAL" clId="{80D1BA4E-529B-4AB5-A1B1-EF23FCC8C87C}" dt="2019-10-23T11:10:31.851" v="165"/>
          <ac:grpSpMkLst>
            <pc:docMk/>
            <pc:sldMk cId="1939576322" sldId="399"/>
            <ac:grpSpMk id="7" creationId="{8102DBA9-4251-4495-A777-941F2BB5727C}"/>
          </ac:grpSpMkLst>
        </pc:grpChg>
        <pc:grpChg chg="del">
          <ac:chgData name="Eleanor Simpson" userId="975f5492-d74c-431c-90fe-9bfc34b8124b" providerId="ADAL" clId="{80D1BA4E-529B-4AB5-A1B1-EF23FCC8C87C}" dt="2019-10-23T11:07:42.084" v="141" actId="478"/>
          <ac:grpSpMkLst>
            <pc:docMk/>
            <pc:sldMk cId="1939576322" sldId="399"/>
            <ac:grpSpMk id="16" creationId="{B31300A9-E3C5-4701-8EF1-45ED088A04DD}"/>
          </ac:grpSpMkLst>
        </pc:grpChg>
        <pc:graphicFrameChg chg="modGraphic">
          <ac:chgData name="Eleanor Simpson" userId="975f5492-d74c-431c-90fe-9bfc34b8124b" providerId="ADAL" clId="{80D1BA4E-529B-4AB5-A1B1-EF23FCC8C87C}" dt="2019-10-23T11:00:42.196" v="46" actId="207"/>
          <ac:graphicFrameMkLst>
            <pc:docMk/>
            <pc:sldMk cId="1939576322" sldId="399"/>
            <ac:graphicFrameMk id="6" creationId="{B164C4E0-5DEA-43EC-8519-7D3D330C1713}"/>
          </ac:graphicFrameMkLst>
        </pc:graphicFrameChg>
      </pc:sldChg>
      <pc:sldChg chg="addSp delSp modSp">
        <pc:chgData name="Eleanor Simpson" userId="975f5492-d74c-431c-90fe-9bfc34b8124b" providerId="ADAL" clId="{80D1BA4E-529B-4AB5-A1B1-EF23FCC8C87C}" dt="2019-10-23T11:10:42.631" v="169"/>
        <pc:sldMkLst>
          <pc:docMk/>
          <pc:sldMk cId="1625655657" sldId="402"/>
        </pc:sldMkLst>
        <pc:spChg chg="mod">
          <ac:chgData name="Eleanor Simpson" userId="975f5492-d74c-431c-90fe-9bfc34b8124b" providerId="ADAL" clId="{80D1BA4E-529B-4AB5-A1B1-EF23FCC8C87C}" dt="2019-10-23T11:06:35.870" v="128" actId="20577"/>
          <ac:spMkLst>
            <pc:docMk/>
            <pc:sldMk cId="1625655657" sldId="402"/>
            <ac:spMk id="19" creationId="{5252A847-DE45-4FA3-A1F8-EEBEB845FF8E}"/>
          </ac:spMkLst>
        </pc:spChg>
        <pc:grpChg chg="add">
          <ac:chgData name="Eleanor Simpson" userId="975f5492-d74c-431c-90fe-9bfc34b8124b" providerId="ADAL" clId="{80D1BA4E-529B-4AB5-A1B1-EF23FCC8C87C}" dt="2019-10-23T11:10:42.631" v="169"/>
          <ac:grpSpMkLst>
            <pc:docMk/>
            <pc:sldMk cId="1625655657" sldId="402"/>
            <ac:grpSpMk id="6" creationId="{7445F2B1-3C93-4556-A064-DCBCE280F9C9}"/>
          </ac:grpSpMkLst>
        </pc:grpChg>
        <pc:grpChg chg="del">
          <ac:chgData name="Eleanor Simpson" userId="975f5492-d74c-431c-90fe-9bfc34b8124b" providerId="ADAL" clId="{80D1BA4E-529B-4AB5-A1B1-EF23FCC8C87C}" dt="2019-10-23T11:07:51.408" v="142" actId="478"/>
          <ac:grpSpMkLst>
            <pc:docMk/>
            <pc:sldMk cId="1625655657" sldId="402"/>
            <ac:grpSpMk id="16" creationId="{B31300A9-E3C5-4701-8EF1-45ED088A04DD}"/>
          </ac:grpSpMkLst>
        </pc:grpChg>
      </pc:sldChg>
      <pc:sldChg chg="addSp delSp modSp">
        <pc:chgData name="Eleanor Simpson" userId="975f5492-d74c-431c-90fe-9bfc34b8124b" providerId="ADAL" clId="{80D1BA4E-529B-4AB5-A1B1-EF23FCC8C87C}" dt="2019-10-23T11:10:50.233" v="170"/>
        <pc:sldMkLst>
          <pc:docMk/>
          <pc:sldMk cId="3162283391" sldId="403"/>
        </pc:sldMkLst>
        <pc:spChg chg="mod">
          <ac:chgData name="Eleanor Simpson" userId="975f5492-d74c-431c-90fe-9bfc34b8124b" providerId="ADAL" clId="{80D1BA4E-529B-4AB5-A1B1-EF23FCC8C87C}" dt="2019-10-23T11:06:18.015" v="127" actId="6549"/>
          <ac:spMkLst>
            <pc:docMk/>
            <pc:sldMk cId="3162283391" sldId="403"/>
            <ac:spMk id="19" creationId="{5252A847-DE45-4FA3-A1F8-EEBEB845FF8E}"/>
          </ac:spMkLst>
        </pc:spChg>
        <pc:grpChg chg="add">
          <ac:chgData name="Eleanor Simpson" userId="975f5492-d74c-431c-90fe-9bfc34b8124b" providerId="ADAL" clId="{80D1BA4E-529B-4AB5-A1B1-EF23FCC8C87C}" dt="2019-10-23T11:10:50.233" v="170"/>
          <ac:grpSpMkLst>
            <pc:docMk/>
            <pc:sldMk cId="3162283391" sldId="403"/>
            <ac:grpSpMk id="6" creationId="{0B3B3210-89EF-422B-ACD4-2B57D9059800}"/>
          </ac:grpSpMkLst>
        </pc:grpChg>
        <pc:grpChg chg="del">
          <ac:chgData name="Eleanor Simpson" userId="975f5492-d74c-431c-90fe-9bfc34b8124b" providerId="ADAL" clId="{80D1BA4E-529B-4AB5-A1B1-EF23FCC8C87C}" dt="2019-10-23T11:07:55.038" v="143" actId="478"/>
          <ac:grpSpMkLst>
            <pc:docMk/>
            <pc:sldMk cId="3162283391" sldId="403"/>
            <ac:grpSpMk id="16" creationId="{B31300A9-E3C5-4701-8EF1-45ED088A04DD}"/>
          </ac:grpSpMkLst>
        </pc:grpChg>
      </pc:sldChg>
      <pc:sldChg chg="addSp delSp modSp">
        <pc:chgData name="Eleanor Simpson" userId="975f5492-d74c-431c-90fe-9bfc34b8124b" providerId="ADAL" clId="{80D1BA4E-529B-4AB5-A1B1-EF23FCC8C87C}" dt="2019-10-23T11:10:58.937" v="171"/>
        <pc:sldMkLst>
          <pc:docMk/>
          <pc:sldMk cId="4196838307" sldId="404"/>
        </pc:sldMkLst>
        <pc:spChg chg="mod">
          <ac:chgData name="Eleanor Simpson" userId="975f5492-d74c-431c-90fe-9bfc34b8124b" providerId="ADAL" clId="{80D1BA4E-529B-4AB5-A1B1-EF23FCC8C87C}" dt="2019-10-23T11:06:42.658" v="130" actId="6549"/>
          <ac:spMkLst>
            <pc:docMk/>
            <pc:sldMk cId="4196838307" sldId="404"/>
            <ac:spMk id="19" creationId="{5252A847-DE45-4FA3-A1F8-EEBEB845FF8E}"/>
          </ac:spMkLst>
        </pc:spChg>
        <pc:grpChg chg="add">
          <ac:chgData name="Eleanor Simpson" userId="975f5492-d74c-431c-90fe-9bfc34b8124b" providerId="ADAL" clId="{80D1BA4E-529B-4AB5-A1B1-EF23FCC8C87C}" dt="2019-10-23T11:10:58.937" v="171"/>
          <ac:grpSpMkLst>
            <pc:docMk/>
            <pc:sldMk cId="4196838307" sldId="404"/>
            <ac:grpSpMk id="6" creationId="{6BB72B9D-8EC0-48FD-8D81-6B9A0FE937F5}"/>
          </ac:grpSpMkLst>
        </pc:grpChg>
        <pc:grpChg chg="del">
          <ac:chgData name="Eleanor Simpson" userId="975f5492-d74c-431c-90fe-9bfc34b8124b" providerId="ADAL" clId="{80D1BA4E-529B-4AB5-A1B1-EF23FCC8C87C}" dt="2019-10-23T11:07:58.132" v="144" actId="478"/>
          <ac:grpSpMkLst>
            <pc:docMk/>
            <pc:sldMk cId="4196838307" sldId="404"/>
            <ac:grpSpMk id="16" creationId="{B31300A9-E3C5-4701-8EF1-45ED088A04DD}"/>
          </ac:grpSpMkLst>
        </pc:grpChg>
      </pc:sldChg>
      <pc:sldChg chg="addSp delSp modSp">
        <pc:chgData name="Eleanor Simpson" userId="975f5492-d74c-431c-90fe-9bfc34b8124b" providerId="ADAL" clId="{80D1BA4E-529B-4AB5-A1B1-EF23FCC8C87C}" dt="2019-10-23T11:11:05.985" v="173"/>
        <pc:sldMkLst>
          <pc:docMk/>
          <pc:sldMk cId="1758819615" sldId="406"/>
        </pc:sldMkLst>
        <pc:spChg chg="mod">
          <ac:chgData name="Eleanor Simpson" userId="975f5492-d74c-431c-90fe-9bfc34b8124b" providerId="ADAL" clId="{80D1BA4E-529B-4AB5-A1B1-EF23FCC8C87C}" dt="2019-10-23T10:59:20.864" v="42" actId="403"/>
          <ac:spMkLst>
            <pc:docMk/>
            <pc:sldMk cId="1758819615" sldId="406"/>
            <ac:spMk id="19" creationId="{5252A847-DE45-4FA3-A1F8-EEBEB845FF8E}"/>
          </ac:spMkLst>
        </pc:spChg>
        <pc:grpChg chg="add">
          <ac:chgData name="Eleanor Simpson" userId="975f5492-d74c-431c-90fe-9bfc34b8124b" providerId="ADAL" clId="{80D1BA4E-529B-4AB5-A1B1-EF23FCC8C87C}" dt="2019-10-23T11:11:05.985" v="173"/>
          <ac:grpSpMkLst>
            <pc:docMk/>
            <pc:sldMk cId="1758819615" sldId="406"/>
            <ac:grpSpMk id="6" creationId="{C369B1DF-FBB2-4F5E-B530-E4B5691360DD}"/>
          </ac:grpSpMkLst>
        </pc:grpChg>
        <pc:grpChg chg="del">
          <ac:chgData name="Eleanor Simpson" userId="975f5492-d74c-431c-90fe-9bfc34b8124b" providerId="ADAL" clId="{80D1BA4E-529B-4AB5-A1B1-EF23FCC8C87C}" dt="2019-10-23T11:08:04.198" v="146" actId="478"/>
          <ac:grpSpMkLst>
            <pc:docMk/>
            <pc:sldMk cId="1758819615" sldId="406"/>
            <ac:grpSpMk id="16" creationId="{B31300A9-E3C5-4701-8EF1-45ED088A04DD}"/>
          </ac:grpSpMkLst>
        </pc:grpChg>
      </pc:sldChg>
      <pc:sldChg chg="modSp del">
        <pc:chgData name="Eleanor Simpson" userId="975f5492-d74c-431c-90fe-9bfc34b8124b" providerId="ADAL" clId="{80D1BA4E-529B-4AB5-A1B1-EF23FCC8C87C}" dt="2019-10-23T11:04:52.305" v="120" actId="2696"/>
        <pc:sldMkLst>
          <pc:docMk/>
          <pc:sldMk cId="2869598573" sldId="407"/>
        </pc:sldMkLst>
        <pc:spChg chg="mod">
          <ac:chgData name="Eleanor Simpson" userId="975f5492-d74c-431c-90fe-9bfc34b8124b" providerId="ADAL" clId="{80D1BA4E-529B-4AB5-A1B1-EF23FCC8C87C}" dt="2019-10-23T11:04:39.691" v="118"/>
          <ac:spMkLst>
            <pc:docMk/>
            <pc:sldMk cId="2869598573" sldId="407"/>
            <ac:spMk id="14" creationId="{B1E9F5D8-9017-48C9-8E63-CF2A033BE41E}"/>
          </ac:spMkLst>
        </pc:spChg>
      </pc:sldChg>
      <pc:sldChg chg="modSp del">
        <pc:chgData name="Eleanor Simpson" userId="975f5492-d74c-431c-90fe-9bfc34b8124b" providerId="ADAL" clId="{80D1BA4E-529B-4AB5-A1B1-EF23FCC8C87C}" dt="2019-10-23T11:04:49.436" v="119" actId="2696"/>
        <pc:sldMkLst>
          <pc:docMk/>
          <pc:sldMk cId="678811111" sldId="408"/>
        </pc:sldMkLst>
        <pc:spChg chg="mod">
          <ac:chgData name="Eleanor Simpson" userId="975f5492-d74c-431c-90fe-9bfc34b8124b" providerId="ADAL" clId="{80D1BA4E-529B-4AB5-A1B1-EF23FCC8C87C}" dt="2019-10-23T10:58:40.716" v="32" actId="403"/>
          <ac:spMkLst>
            <pc:docMk/>
            <pc:sldMk cId="678811111" sldId="408"/>
            <ac:spMk id="14" creationId="{B1E9F5D8-9017-48C9-8E63-CF2A033BE41E}"/>
          </ac:spMkLst>
        </pc:spChg>
      </pc:sldChg>
      <pc:sldChg chg="addSp delSp modSp add">
        <pc:chgData name="Eleanor Simpson" userId="975f5492-d74c-431c-90fe-9bfc34b8124b" providerId="ADAL" clId="{80D1BA4E-529B-4AB5-A1B1-EF23FCC8C87C}" dt="2019-10-23T11:10:34.595" v="166"/>
        <pc:sldMkLst>
          <pc:docMk/>
          <pc:sldMk cId="1321854288" sldId="409"/>
        </pc:sldMkLst>
        <pc:spChg chg="del">
          <ac:chgData name="Eleanor Simpson" userId="975f5492-d74c-431c-90fe-9bfc34b8124b" providerId="ADAL" clId="{80D1BA4E-529B-4AB5-A1B1-EF23FCC8C87C}" dt="2019-10-23T11:01:48.291" v="48" actId="478"/>
          <ac:spMkLst>
            <pc:docMk/>
            <pc:sldMk cId="1321854288" sldId="409"/>
            <ac:spMk id="2" creationId="{AD036B94-6979-419A-B243-8B89B2C9B248}"/>
          </ac:spMkLst>
        </pc:spChg>
        <pc:spChg chg="del">
          <ac:chgData name="Eleanor Simpson" userId="975f5492-d74c-431c-90fe-9bfc34b8124b" providerId="ADAL" clId="{80D1BA4E-529B-4AB5-A1B1-EF23FCC8C87C}" dt="2019-10-23T11:01:50.200" v="49" actId="478"/>
          <ac:spMkLst>
            <pc:docMk/>
            <pc:sldMk cId="1321854288" sldId="409"/>
            <ac:spMk id="3" creationId="{D949278F-7BB3-482E-99AE-2AFDDD26797F}"/>
          </ac:spMkLst>
        </pc:spChg>
        <pc:spChg chg="add mod">
          <ac:chgData name="Eleanor Simpson" userId="975f5492-d74c-431c-90fe-9bfc34b8124b" providerId="ADAL" clId="{80D1BA4E-529B-4AB5-A1B1-EF23FCC8C87C}" dt="2019-10-23T11:02:42.542" v="80"/>
          <ac:spMkLst>
            <pc:docMk/>
            <pc:sldMk cId="1321854288" sldId="409"/>
            <ac:spMk id="5" creationId="{B8985721-5FF3-4A45-8C19-8C23184D2941}"/>
          </ac:spMkLst>
        </pc:spChg>
        <pc:spChg chg="add mod">
          <ac:chgData name="Eleanor Simpson" userId="975f5492-d74c-431c-90fe-9bfc34b8124b" providerId="ADAL" clId="{80D1BA4E-529B-4AB5-A1B1-EF23FCC8C87C}" dt="2019-10-23T11:05:08.369" v="122" actId="164"/>
          <ac:spMkLst>
            <pc:docMk/>
            <pc:sldMk cId="1321854288" sldId="409"/>
            <ac:spMk id="6" creationId="{3FD54D15-7445-41F1-BCBB-A79296ECABDE}"/>
          </ac:spMkLst>
        </pc:spChg>
        <pc:spChg chg="add mod">
          <ac:chgData name="Eleanor Simpson" userId="975f5492-d74c-431c-90fe-9bfc34b8124b" providerId="ADAL" clId="{80D1BA4E-529B-4AB5-A1B1-EF23FCC8C87C}" dt="2019-10-23T11:05:08.369" v="122" actId="164"/>
          <ac:spMkLst>
            <pc:docMk/>
            <pc:sldMk cId="1321854288" sldId="409"/>
            <ac:spMk id="7" creationId="{B1F72692-FA34-4553-94C5-A0981B55E251}"/>
          </ac:spMkLst>
        </pc:spChg>
        <pc:spChg chg="add mod">
          <ac:chgData name="Eleanor Simpson" userId="975f5492-d74c-431c-90fe-9bfc34b8124b" providerId="ADAL" clId="{80D1BA4E-529B-4AB5-A1B1-EF23FCC8C87C}" dt="2019-10-23T11:05:08.369" v="122" actId="164"/>
          <ac:spMkLst>
            <pc:docMk/>
            <pc:sldMk cId="1321854288" sldId="409"/>
            <ac:spMk id="8" creationId="{1FFA9EED-78CE-48CC-84F5-568D0A181A61}"/>
          </ac:spMkLst>
        </pc:spChg>
        <pc:spChg chg="add mod">
          <ac:chgData name="Eleanor Simpson" userId="975f5492-d74c-431c-90fe-9bfc34b8124b" providerId="ADAL" clId="{80D1BA4E-529B-4AB5-A1B1-EF23FCC8C87C}" dt="2019-10-23T11:05:08.369" v="122" actId="164"/>
          <ac:spMkLst>
            <pc:docMk/>
            <pc:sldMk cId="1321854288" sldId="409"/>
            <ac:spMk id="9" creationId="{91076B10-5189-43DC-8EF8-89D2ACEFB020}"/>
          </ac:spMkLst>
        </pc:spChg>
        <pc:grpChg chg="add mod">
          <ac:chgData name="Eleanor Simpson" userId="975f5492-d74c-431c-90fe-9bfc34b8124b" providerId="ADAL" clId="{80D1BA4E-529B-4AB5-A1B1-EF23FCC8C87C}" dt="2019-10-23T11:05:08.369" v="122" actId="164"/>
          <ac:grpSpMkLst>
            <pc:docMk/>
            <pc:sldMk cId="1321854288" sldId="409"/>
            <ac:grpSpMk id="12" creationId="{2746A501-50DE-4FDF-9834-C2C4C4C57264}"/>
          </ac:grpSpMkLst>
        </pc:grpChg>
        <pc:grpChg chg="add">
          <ac:chgData name="Eleanor Simpson" userId="975f5492-d74c-431c-90fe-9bfc34b8124b" providerId="ADAL" clId="{80D1BA4E-529B-4AB5-A1B1-EF23FCC8C87C}" dt="2019-10-23T11:10:34.595" v="166"/>
          <ac:grpSpMkLst>
            <pc:docMk/>
            <pc:sldMk cId="1321854288" sldId="409"/>
            <ac:grpSpMk id="13" creationId="{C3F76134-F82F-40F3-A264-162487AAD02B}"/>
          </ac:grpSpMkLst>
        </pc:grpChg>
        <pc:picChg chg="add del">
          <ac:chgData name="Eleanor Simpson" userId="975f5492-d74c-431c-90fe-9bfc34b8124b" providerId="ADAL" clId="{80D1BA4E-529B-4AB5-A1B1-EF23FCC8C87C}" dt="2019-10-23T11:02:07.868" v="51"/>
          <ac:picMkLst>
            <pc:docMk/>
            <pc:sldMk cId="1321854288" sldId="409"/>
            <ac:picMk id="4" creationId="{89A51182-D2BE-462D-8A11-B3ACF99AFD41}"/>
          </ac:picMkLst>
        </pc:picChg>
        <pc:picChg chg="add mod">
          <ac:chgData name="Eleanor Simpson" userId="975f5492-d74c-431c-90fe-9bfc34b8124b" providerId="ADAL" clId="{80D1BA4E-529B-4AB5-A1B1-EF23FCC8C87C}" dt="2019-10-23T11:05:08.369" v="122" actId="164"/>
          <ac:picMkLst>
            <pc:docMk/>
            <pc:sldMk cId="1321854288" sldId="409"/>
            <ac:picMk id="10" creationId="{5D1E158C-832D-46A6-BA04-144937EF5DC7}"/>
          </ac:picMkLst>
        </pc:picChg>
        <pc:picChg chg="add mod">
          <ac:chgData name="Eleanor Simpson" userId="975f5492-d74c-431c-90fe-9bfc34b8124b" providerId="ADAL" clId="{80D1BA4E-529B-4AB5-A1B1-EF23FCC8C87C}" dt="2019-10-23T11:05:08.369" v="122" actId="164"/>
          <ac:picMkLst>
            <pc:docMk/>
            <pc:sldMk cId="1321854288" sldId="409"/>
            <ac:picMk id="11" creationId="{512CB556-6AD7-4893-9D3C-51C43DA54DA4}"/>
          </ac:picMkLst>
        </pc:picChg>
      </pc:sldChg>
      <pc:sldChg chg="addSp modSp add">
        <pc:chgData name="Eleanor Simpson" userId="975f5492-d74c-431c-90fe-9bfc34b8124b" providerId="ADAL" clId="{80D1BA4E-529B-4AB5-A1B1-EF23FCC8C87C}" dt="2019-10-23T11:13:13.379" v="180" actId="20577"/>
        <pc:sldMkLst>
          <pc:docMk/>
          <pc:sldMk cId="3831411949" sldId="410"/>
        </pc:sldMkLst>
        <pc:spChg chg="mod">
          <ac:chgData name="Eleanor Simpson" userId="975f5492-d74c-431c-90fe-9bfc34b8124b" providerId="ADAL" clId="{80D1BA4E-529B-4AB5-A1B1-EF23FCC8C87C}" dt="2019-10-23T11:13:13.379" v="180" actId="20577"/>
          <ac:spMkLst>
            <pc:docMk/>
            <pc:sldMk cId="3831411949" sldId="410"/>
            <ac:spMk id="5" creationId="{B8985721-5FF3-4A45-8C19-8C23184D2941}"/>
          </ac:spMkLst>
        </pc:spChg>
        <pc:spChg chg="mod">
          <ac:chgData name="Eleanor Simpson" userId="975f5492-d74c-431c-90fe-9bfc34b8124b" providerId="ADAL" clId="{80D1BA4E-529B-4AB5-A1B1-EF23FCC8C87C}" dt="2019-10-23T11:05:14.554" v="123" actId="164"/>
          <ac:spMkLst>
            <pc:docMk/>
            <pc:sldMk cId="3831411949" sldId="410"/>
            <ac:spMk id="6" creationId="{3FD54D15-7445-41F1-BCBB-A79296ECABDE}"/>
          </ac:spMkLst>
        </pc:spChg>
        <pc:spChg chg="mod">
          <ac:chgData name="Eleanor Simpson" userId="975f5492-d74c-431c-90fe-9bfc34b8124b" providerId="ADAL" clId="{80D1BA4E-529B-4AB5-A1B1-EF23FCC8C87C}" dt="2019-10-23T11:05:14.554" v="123" actId="164"/>
          <ac:spMkLst>
            <pc:docMk/>
            <pc:sldMk cId="3831411949" sldId="410"/>
            <ac:spMk id="7" creationId="{B1F72692-FA34-4553-94C5-A0981B55E251}"/>
          </ac:spMkLst>
        </pc:spChg>
        <pc:spChg chg="mod">
          <ac:chgData name="Eleanor Simpson" userId="975f5492-d74c-431c-90fe-9bfc34b8124b" providerId="ADAL" clId="{80D1BA4E-529B-4AB5-A1B1-EF23FCC8C87C}" dt="2019-10-23T11:05:14.554" v="123" actId="164"/>
          <ac:spMkLst>
            <pc:docMk/>
            <pc:sldMk cId="3831411949" sldId="410"/>
            <ac:spMk id="8" creationId="{1FFA9EED-78CE-48CC-84F5-568D0A181A61}"/>
          </ac:spMkLst>
        </pc:spChg>
        <pc:spChg chg="mod">
          <ac:chgData name="Eleanor Simpson" userId="975f5492-d74c-431c-90fe-9bfc34b8124b" providerId="ADAL" clId="{80D1BA4E-529B-4AB5-A1B1-EF23FCC8C87C}" dt="2019-10-23T11:05:14.554" v="123" actId="164"/>
          <ac:spMkLst>
            <pc:docMk/>
            <pc:sldMk cId="3831411949" sldId="410"/>
            <ac:spMk id="9" creationId="{91076B10-5189-43DC-8EF8-89D2ACEFB020}"/>
          </ac:spMkLst>
        </pc:spChg>
        <pc:grpChg chg="add mod">
          <ac:chgData name="Eleanor Simpson" userId="975f5492-d74c-431c-90fe-9bfc34b8124b" providerId="ADAL" clId="{80D1BA4E-529B-4AB5-A1B1-EF23FCC8C87C}" dt="2019-10-23T11:05:14.554" v="123" actId="164"/>
          <ac:grpSpMkLst>
            <pc:docMk/>
            <pc:sldMk cId="3831411949" sldId="410"/>
            <ac:grpSpMk id="2" creationId="{73B2F1D4-14B7-41A3-9F64-7D1C71A4928F}"/>
          </ac:grpSpMkLst>
        </pc:grpChg>
        <pc:grpChg chg="add">
          <ac:chgData name="Eleanor Simpson" userId="975f5492-d74c-431c-90fe-9bfc34b8124b" providerId="ADAL" clId="{80D1BA4E-529B-4AB5-A1B1-EF23FCC8C87C}" dt="2019-10-23T11:10:38.573" v="167"/>
          <ac:grpSpMkLst>
            <pc:docMk/>
            <pc:sldMk cId="3831411949" sldId="410"/>
            <ac:grpSpMk id="12" creationId="{4865C399-2367-4CF1-B896-2F3693E67634}"/>
          </ac:grpSpMkLst>
        </pc:grpChg>
        <pc:picChg chg="mod">
          <ac:chgData name="Eleanor Simpson" userId="975f5492-d74c-431c-90fe-9bfc34b8124b" providerId="ADAL" clId="{80D1BA4E-529B-4AB5-A1B1-EF23FCC8C87C}" dt="2019-10-23T11:05:14.554" v="123" actId="164"/>
          <ac:picMkLst>
            <pc:docMk/>
            <pc:sldMk cId="3831411949" sldId="410"/>
            <ac:picMk id="10" creationId="{5D1E158C-832D-46A6-BA04-144937EF5DC7}"/>
          </ac:picMkLst>
        </pc:picChg>
        <pc:picChg chg="mod">
          <ac:chgData name="Eleanor Simpson" userId="975f5492-d74c-431c-90fe-9bfc34b8124b" providerId="ADAL" clId="{80D1BA4E-529B-4AB5-A1B1-EF23FCC8C87C}" dt="2019-10-23T11:05:14.554" v="123" actId="164"/>
          <ac:picMkLst>
            <pc:docMk/>
            <pc:sldMk cId="3831411949" sldId="410"/>
            <ac:picMk id="11" creationId="{512CB556-6AD7-4893-9D3C-51C43DA54DA4}"/>
          </ac:picMkLst>
        </pc:picChg>
      </pc:sldChg>
      <pc:sldChg chg="addSp modSp add">
        <pc:chgData name="Eleanor Simpson" userId="975f5492-d74c-431c-90fe-9bfc34b8124b" providerId="ADAL" clId="{80D1BA4E-529B-4AB5-A1B1-EF23FCC8C87C}" dt="2019-10-23T11:13:19.134" v="186" actId="20577"/>
        <pc:sldMkLst>
          <pc:docMk/>
          <pc:sldMk cId="3729616176" sldId="411"/>
        </pc:sldMkLst>
        <pc:spChg chg="mod">
          <ac:chgData name="Eleanor Simpson" userId="975f5492-d74c-431c-90fe-9bfc34b8124b" providerId="ADAL" clId="{80D1BA4E-529B-4AB5-A1B1-EF23FCC8C87C}" dt="2019-10-23T11:13:19.134" v="186" actId="20577"/>
          <ac:spMkLst>
            <pc:docMk/>
            <pc:sldMk cId="3729616176" sldId="411"/>
            <ac:spMk id="5" creationId="{B8985721-5FF3-4A45-8C19-8C23184D2941}"/>
          </ac:spMkLst>
        </pc:spChg>
        <pc:spChg chg="mod">
          <ac:chgData name="Eleanor Simpson" userId="975f5492-d74c-431c-90fe-9bfc34b8124b" providerId="ADAL" clId="{80D1BA4E-529B-4AB5-A1B1-EF23FCC8C87C}" dt="2019-10-23T11:05:50.990" v="125" actId="164"/>
          <ac:spMkLst>
            <pc:docMk/>
            <pc:sldMk cId="3729616176" sldId="411"/>
            <ac:spMk id="6" creationId="{3FD54D15-7445-41F1-BCBB-A79296ECABDE}"/>
          </ac:spMkLst>
        </pc:spChg>
        <pc:spChg chg="mod">
          <ac:chgData name="Eleanor Simpson" userId="975f5492-d74c-431c-90fe-9bfc34b8124b" providerId="ADAL" clId="{80D1BA4E-529B-4AB5-A1B1-EF23FCC8C87C}" dt="2019-10-23T11:05:50.990" v="125" actId="164"/>
          <ac:spMkLst>
            <pc:docMk/>
            <pc:sldMk cId="3729616176" sldId="411"/>
            <ac:spMk id="7" creationId="{B1F72692-FA34-4553-94C5-A0981B55E251}"/>
          </ac:spMkLst>
        </pc:spChg>
        <pc:spChg chg="mod">
          <ac:chgData name="Eleanor Simpson" userId="975f5492-d74c-431c-90fe-9bfc34b8124b" providerId="ADAL" clId="{80D1BA4E-529B-4AB5-A1B1-EF23FCC8C87C}" dt="2019-10-23T11:05:50.990" v="125" actId="164"/>
          <ac:spMkLst>
            <pc:docMk/>
            <pc:sldMk cId="3729616176" sldId="411"/>
            <ac:spMk id="8" creationId="{1FFA9EED-78CE-48CC-84F5-568D0A181A61}"/>
          </ac:spMkLst>
        </pc:spChg>
        <pc:spChg chg="mod">
          <ac:chgData name="Eleanor Simpson" userId="975f5492-d74c-431c-90fe-9bfc34b8124b" providerId="ADAL" clId="{80D1BA4E-529B-4AB5-A1B1-EF23FCC8C87C}" dt="2019-10-23T11:05:50.990" v="125" actId="164"/>
          <ac:spMkLst>
            <pc:docMk/>
            <pc:sldMk cId="3729616176" sldId="411"/>
            <ac:spMk id="9" creationId="{91076B10-5189-43DC-8EF8-89D2ACEFB020}"/>
          </ac:spMkLst>
        </pc:spChg>
        <pc:grpChg chg="add mod">
          <ac:chgData name="Eleanor Simpson" userId="975f5492-d74c-431c-90fe-9bfc34b8124b" providerId="ADAL" clId="{80D1BA4E-529B-4AB5-A1B1-EF23FCC8C87C}" dt="2019-10-23T11:05:50.990" v="125" actId="164"/>
          <ac:grpSpMkLst>
            <pc:docMk/>
            <pc:sldMk cId="3729616176" sldId="411"/>
            <ac:grpSpMk id="2" creationId="{EDA98995-7617-48CD-BF36-8173B29E00D0}"/>
          </ac:grpSpMkLst>
        </pc:grpChg>
        <pc:grpChg chg="add">
          <ac:chgData name="Eleanor Simpson" userId="975f5492-d74c-431c-90fe-9bfc34b8124b" providerId="ADAL" clId="{80D1BA4E-529B-4AB5-A1B1-EF23FCC8C87C}" dt="2019-10-23T11:10:41.121" v="168"/>
          <ac:grpSpMkLst>
            <pc:docMk/>
            <pc:sldMk cId="3729616176" sldId="411"/>
            <ac:grpSpMk id="12" creationId="{0CB7E10E-DA5F-4C83-B0BE-3517E6A0539A}"/>
          </ac:grpSpMkLst>
        </pc:grpChg>
        <pc:picChg chg="mod">
          <ac:chgData name="Eleanor Simpson" userId="975f5492-d74c-431c-90fe-9bfc34b8124b" providerId="ADAL" clId="{80D1BA4E-529B-4AB5-A1B1-EF23FCC8C87C}" dt="2019-10-23T11:05:50.990" v="125" actId="164"/>
          <ac:picMkLst>
            <pc:docMk/>
            <pc:sldMk cId="3729616176" sldId="411"/>
            <ac:picMk id="10" creationId="{5D1E158C-832D-46A6-BA04-144937EF5DC7}"/>
          </ac:picMkLst>
        </pc:picChg>
        <pc:picChg chg="mod">
          <ac:chgData name="Eleanor Simpson" userId="975f5492-d74c-431c-90fe-9bfc34b8124b" providerId="ADAL" clId="{80D1BA4E-529B-4AB5-A1B1-EF23FCC8C87C}" dt="2019-10-23T11:05:50.990" v="125" actId="164"/>
          <ac:picMkLst>
            <pc:docMk/>
            <pc:sldMk cId="3729616176" sldId="411"/>
            <ac:picMk id="11" creationId="{512CB556-6AD7-4893-9D3C-51C43DA54DA4}"/>
          </ac:picMkLst>
        </pc:picChg>
      </pc:sldChg>
      <pc:sldChg chg="addSp delSp add ord">
        <pc:chgData name="Eleanor Simpson" userId="975f5492-d74c-431c-90fe-9bfc34b8124b" providerId="ADAL" clId="{80D1BA4E-529B-4AB5-A1B1-EF23FCC8C87C}" dt="2019-10-23T11:09:08.711" v="152"/>
        <pc:sldMkLst>
          <pc:docMk/>
          <pc:sldMk cId="3799749909" sldId="412"/>
        </pc:sldMkLst>
        <pc:spChg chg="del">
          <ac:chgData name="Eleanor Simpson" userId="975f5492-d74c-431c-90fe-9bfc34b8124b" providerId="ADAL" clId="{80D1BA4E-529B-4AB5-A1B1-EF23FCC8C87C}" dt="2019-10-23T11:08:23.500" v="150" actId="478"/>
          <ac:spMkLst>
            <pc:docMk/>
            <pc:sldMk cId="3799749909" sldId="412"/>
            <ac:spMk id="2" creationId="{9BCF4895-435E-413B-83A4-83F3AC096216}"/>
          </ac:spMkLst>
        </pc:spChg>
        <pc:spChg chg="del">
          <ac:chgData name="Eleanor Simpson" userId="975f5492-d74c-431c-90fe-9bfc34b8124b" providerId="ADAL" clId="{80D1BA4E-529B-4AB5-A1B1-EF23FCC8C87C}" dt="2019-10-23T11:08:21.400" v="149" actId="478"/>
          <ac:spMkLst>
            <pc:docMk/>
            <pc:sldMk cId="3799749909" sldId="412"/>
            <ac:spMk id="3" creationId="{7BB17C12-EB04-4E77-936A-7D4C83274C44}"/>
          </ac:spMkLst>
        </pc:spChg>
        <pc:spChg chg="add">
          <ac:chgData name="Eleanor Simpson" userId="975f5492-d74c-431c-90fe-9bfc34b8124b" providerId="ADAL" clId="{80D1BA4E-529B-4AB5-A1B1-EF23FCC8C87C}" dt="2019-10-23T11:08:47.232" v="151"/>
          <ac:spMkLst>
            <pc:docMk/>
            <pc:sldMk cId="3799749909" sldId="412"/>
            <ac:spMk id="4" creationId="{EF414482-C6C8-4493-9D3D-9301B752482F}"/>
          </ac:spMkLst>
        </pc:spChg>
        <pc:grpChg chg="add">
          <ac:chgData name="Eleanor Simpson" userId="975f5492-d74c-431c-90fe-9bfc34b8124b" providerId="ADAL" clId="{80D1BA4E-529B-4AB5-A1B1-EF23FCC8C87C}" dt="2019-10-23T11:09:08.711" v="152"/>
          <ac:grpSpMkLst>
            <pc:docMk/>
            <pc:sldMk cId="3799749909" sldId="412"/>
            <ac:grpSpMk id="6" creationId="{76ECD4AE-EB76-4F36-80E5-E32BA4C83135}"/>
          </ac:grpSpMkLst>
        </pc:grpChg>
        <pc:picChg chg="add">
          <ac:chgData name="Eleanor Simpson" userId="975f5492-d74c-431c-90fe-9bfc34b8124b" providerId="ADAL" clId="{80D1BA4E-529B-4AB5-A1B1-EF23FCC8C87C}" dt="2019-10-23T11:08:47.232" v="151"/>
          <ac:picMkLst>
            <pc:docMk/>
            <pc:sldMk cId="3799749909" sldId="412"/>
            <ac:picMk id="5" creationId="{7DE172C6-C11F-4350-B767-3CCC1BBC4F0C}"/>
          </ac:picMkLst>
        </pc:picChg>
      </pc:sldChg>
    </pc:docChg>
  </pc:docChgLst>
  <pc:docChgLst>
    <pc:chgData name="Lee Peckover" userId="5895743b-be28-4676-8a25-8aee7e374520" providerId="ADAL" clId="{55F7066F-3463-45FD-8D2D-4CA944D595C0}"/>
    <pc:docChg chg="modSld">
      <pc:chgData name="Lee Peckover" userId="5895743b-be28-4676-8a25-8aee7e374520" providerId="ADAL" clId="{55F7066F-3463-45FD-8D2D-4CA944D595C0}" dt="2018-11-23T16:13:33.038" v="0" actId="207"/>
      <pc:docMkLst>
        <pc:docMk/>
      </pc:docMkLst>
      <pc:sldChg chg="modSp">
        <pc:chgData name="Lee Peckover" userId="5895743b-be28-4676-8a25-8aee7e374520" providerId="ADAL" clId="{55F7066F-3463-45FD-8D2D-4CA944D595C0}" dt="2018-11-23T16:13:33.038" v="0" actId="207"/>
        <pc:sldMkLst>
          <pc:docMk/>
          <pc:sldMk cId="3401100034" sldId="390"/>
        </pc:sldMkLst>
        <pc:spChg chg="mod">
          <ac:chgData name="Lee Peckover" userId="5895743b-be28-4676-8a25-8aee7e374520" providerId="ADAL" clId="{55F7066F-3463-45FD-8D2D-4CA944D595C0}" dt="2018-11-23T16:13:33.038" v="0" actId="207"/>
          <ac:spMkLst>
            <pc:docMk/>
            <pc:sldMk cId="3401100034" sldId="390"/>
            <ac:spMk id="7" creationId="{C0CD6503-388C-4F9E-9FB0-9053D8579D01}"/>
          </ac:spMkLst>
        </pc:spChg>
      </pc:sldChg>
    </pc:docChg>
  </pc:docChgLst>
  <pc:docChgLst>
    <pc:chgData name="Victoria Worthington" userId="3602fdab-493b-4fe0-87da-353562330a36" providerId="ADAL" clId="{EFF62CAE-C660-46A0-A852-33A6E47383DE}"/>
    <pc:docChg chg="custSel modSld">
      <pc:chgData name="Victoria Worthington" userId="3602fdab-493b-4fe0-87da-353562330a36" providerId="ADAL" clId="{EFF62CAE-C660-46A0-A852-33A6E47383DE}" dt="2019-10-31T10:09:28.894" v="347" actId="478"/>
      <pc:docMkLst>
        <pc:docMk/>
      </pc:docMkLst>
      <pc:sldChg chg="addSp modSp">
        <pc:chgData name="Victoria Worthington" userId="3602fdab-493b-4fe0-87da-353562330a36" providerId="ADAL" clId="{EFF62CAE-C660-46A0-A852-33A6E47383DE}" dt="2019-10-31T10:03:58.334" v="54" actId="13926"/>
        <pc:sldMkLst>
          <pc:docMk/>
          <pc:sldMk cId="3475957110" sldId="394"/>
        </pc:sldMkLst>
        <pc:spChg chg="add mod">
          <ac:chgData name="Victoria Worthington" userId="3602fdab-493b-4fe0-87da-353562330a36" providerId="ADAL" clId="{EFF62CAE-C660-46A0-A852-33A6E47383DE}" dt="2019-10-31T10:03:58.334" v="54" actId="13926"/>
          <ac:spMkLst>
            <pc:docMk/>
            <pc:sldMk cId="3475957110" sldId="394"/>
            <ac:spMk id="2" creationId="{CFAF252E-D1FB-4FD9-A19F-2E440944D1F3}"/>
          </ac:spMkLst>
        </pc:spChg>
      </pc:sldChg>
      <pc:sldChg chg="addSp modSp">
        <pc:chgData name="Victoria Worthington" userId="3602fdab-493b-4fe0-87da-353562330a36" providerId="ADAL" clId="{EFF62CAE-C660-46A0-A852-33A6E47383DE}" dt="2019-10-31T10:07:02.894" v="273" actId="20577"/>
        <pc:sldMkLst>
          <pc:docMk/>
          <pc:sldMk cId="1758819615" sldId="406"/>
        </pc:sldMkLst>
        <pc:spChg chg="add mod">
          <ac:chgData name="Victoria Worthington" userId="3602fdab-493b-4fe0-87da-353562330a36" providerId="ADAL" clId="{EFF62CAE-C660-46A0-A852-33A6E47383DE}" dt="2019-10-31T10:07:02.894" v="273" actId="20577"/>
          <ac:spMkLst>
            <pc:docMk/>
            <pc:sldMk cId="1758819615" sldId="406"/>
            <ac:spMk id="9" creationId="{275622F1-E2EE-41FB-8864-85DECD7EB7CD}"/>
          </ac:spMkLst>
        </pc:spChg>
        <pc:spChg chg="mod">
          <ac:chgData name="Victoria Worthington" userId="3602fdab-493b-4fe0-87da-353562330a36" providerId="ADAL" clId="{EFF62CAE-C660-46A0-A852-33A6E47383DE}" dt="2019-10-31T10:06:40.069" v="240" actId="13926"/>
          <ac:spMkLst>
            <pc:docMk/>
            <pc:sldMk cId="1758819615" sldId="406"/>
            <ac:spMk id="19" creationId="{5252A847-DE45-4FA3-A1F8-EEBEB845FF8E}"/>
          </ac:spMkLst>
        </pc:spChg>
      </pc:sldChg>
      <pc:sldChg chg="addSp delSp modSp">
        <pc:chgData name="Victoria Worthington" userId="3602fdab-493b-4fe0-87da-353562330a36" providerId="ADAL" clId="{EFF62CAE-C660-46A0-A852-33A6E47383DE}" dt="2019-10-31T10:09:28.894" v="347" actId="478"/>
        <pc:sldMkLst>
          <pc:docMk/>
          <pc:sldMk cId="3729616176" sldId="411"/>
        </pc:sldMkLst>
        <pc:spChg chg="mod">
          <ac:chgData name="Victoria Worthington" userId="3602fdab-493b-4fe0-87da-353562330a36" providerId="ADAL" clId="{EFF62CAE-C660-46A0-A852-33A6E47383DE}" dt="2019-10-31T10:09:26.871" v="346" actId="13926"/>
          <ac:spMkLst>
            <pc:docMk/>
            <pc:sldMk cId="3729616176" sldId="411"/>
            <ac:spMk id="5" creationId="{B8985721-5FF3-4A45-8C19-8C23184D2941}"/>
          </ac:spMkLst>
        </pc:spChg>
        <pc:spChg chg="add del mod">
          <ac:chgData name="Victoria Worthington" userId="3602fdab-493b-4fe0-87da-353562330a36" providerId="ADAL" clId="{EFF62CAE-C660-46A0-A852-33A6E47383DE}" dt="2019-10-31T10:09:28.894" v="347" actId="478"/>
          <ac:spMkLst>
            <pc:docMk/>
            <pc:sldMk cId="3729616176" sldId="411"/>
            <ac:spMk id="15" creationId="{82721E82-B622-473C-AED9-2FC2B724F491}"/>
          </ac:spMkLst>
        </pc:spChg>
      </pc:sldChg>
      <pc:sldChg chg="addSp modSp">
        <pc:chgData name="Victoria Worthington" userId="3602fdab-493b-4fe0-87da-353562330a36" providerId="ADAL" clId="{EFF62CAE-C660-46A0-A852-33A6E47383DE}" dt="2019-10-31T10:05:31.033" v="239" actId="13926"/>
        <pc:sldMkLst>
          <pc:docMk/>
          <pc:sldMk cId="3437419197" sldId="413"/>
        </pc:sldMkLst>
        <pc:spChg chg="add mod">
          <ac:chgData name="Victoria Worthington" userId="3602fdab-493b-4fe0-87da-353562330a36" providerId="ADAL" clId="{EFF62CAE-C660-46A0-A852-33A6E47383DE}" dt="2019-10-31T10:05:31.033" v="239" actId="13926"/>
          <ac:spMkLst>
            <pc:docMk/>
            <pc:sldMk cId="3437419197" sldId="413"/>
            <ac:spMk id="2" creationId="{56F17108-EF94-4269-A8FE-5F8120CCFE16}"/>
          </ac:spMkLst>
        </pc:spChg>
      </pc:sldChg>
    </pc:docChg>
  </pc:docChgLst>
  <pc:docChgLst>
    <pc:chgData name="Victoria Worthington" userId="3602fdab-493b-4fe0-87da-353562330a36" providerId="ADAL" clId="{A9B8DF7A-85D9-49BC-A0B5-AAD2094085AF}"/>
    <pc:docChg chg="custSel addSld delSld modSld">
      <pc:chgData name="Victoria Worthington" userId="3602fdab-493b-4fe0-87da-353562330a36" providerId="ADAL" clId="{A9B8DF7A-85D9-49BC-A0B5-AAD2094085AF}" dt="2018-11-23T15:48:09.184" v="550" actId="313"/>
      <pc:docMkLst>
        <pc:docMk/>
      </pc:docMkLst>
      <pc:sldChg chg="modSp">
        <pc:chgData name="Victoria Worthington" userId="3602fdab-493b-4fe0-87da-353562330a36" providerId="ADAL" clId="{A9B8DF7A-85D9-49BC-A0B5-AAD2094085AF}" dt="2018-11-23T15:04:27.937" v="328" actId="20577"/>
        <pc:sldMkLst>
          <pc:docMk/>
          <pc:sldMk cId="636014570" sldId="314"/>
        </pc:sldMkLst>
        <pc:spChg chg="mod">
          <ac:chgData name="Victoria Worthington" userId="3602fdab-493b-4fe0-87da-353562330a36" providerId="ADAL" clId="{A9B8DF7A-85D9-49BC-A0B5-AAD2094085AF}" dt="2018-11-23T15:04:27.937" v="328" actId="20577"/>
          <ac:spMkLst>
            <pc:docMk/>
            <pc:sldMk cId="636014570" sldId="314"/>
            <ac:spMk id="19" creationId="{5252A847-DE45-4FA3-A1F8-EEBEB845FF8E}"/>
          </ac:spMkLst>
        </pc:spChg>
      </pc:sldChg>
      <pc:sldChg chg="addSp modSp">
        <pc:chgData name="Victoria Worthington" userId="3602fdab-493b-4fe0-87da-353562330a36" providerId="ADAL" clId="{A9B8DF7A-85D9-49BC-A0B5-AAD2094085AF}" dt="2018-11-23T15:47:13.554" v="548" actId="207"/>
        <pc:sldMkLst>
          <pc:docMk/>
          <pc:sldMk cId="36917022" sldId="360"/>
        </pc:sldMkLst>
        <pc:spChg chg="add mod">
          <ac:chgData name="Victoria Worthington" userId="3602fdab-493b-4fe0-87da-353562330a36" providerId="ADAL" clId="{A9B8DF7A-85D9-49BC-A0B5-AAD2094085AF}" dt="2018-11-23T14:37:15.999" v="9" actId="14100"/>
          <ac:spMkLst>
            <pc:docMk/>
            <pc:sldMk cId="36917022" sldId="360"/>
            <ac:spMk id="2" creationId="{3F144816-7B47-4517-A884-896C4E3F4C44}"/>
          </ac:spMkLst>
        </pc:spChg>
        <pc:spChg chg="add mod">
          <ac:chgData name="Victoria Worthington" userId="3602fdab-493b-4fe0-87da-353562330a36" providerId="ADAL" clId="{A9B8DF7A-85D9-49BC-A0B5-AAD2094085AF}" dt="2018-11-23T15:47:10.486" v="547" actId="1038"/>
          <ac:spMkLst>
            <pc:docMk/>
            <pc:sldMk cId="36917022" sldId="360"/>
            <ac:spMk id="7" creationId="{4E1AB06B-C8C3-43C3-97BD-1F52401FC391}"/>
          </ac:spMkLst>
        </pc:spChg>
        <pc:spChg chg="add mod">
          <ac:chgData name="Victoria Worthington" userId="3602fdab-493b-4fe0-87da-353562330a36" providerId="ADAL" clId="{A9B8DF7A-85D9-49BC-A0B5-AAD2094085AF}" dt="2018-11-23T14:37:33.327" v="20" actId="14100"/>
          <ac:spMkLst>
            <pc:docMk/>
            <pc:sldMk cId="36917022" sldId="360"/>
            <ac:spMk id="8" creationId="{6EEEE0D9-2D3F-4801-BB42-D8AA5EA88CDA}"/>
          </ac:spMkLst>
        </pc:spChg>
        <pc:spChg chg="mod">
          <ac:chgData name="Victoria Worthington" userId="3602fdab-493b-4fe0-87da-353562330a36" providerId="ADAL" clId="{A9B8DF7A-85D9-49BC-A0B5-AAD2094085AF}" dt="2018-11-23T15:47:13.554" v="548" actId="207"/>
          <ac:spMkLst>
            <pc:docMk/>
            <pc:sldMk cId="36917022" sldId="360"/>
            <ac:spMk id="19" creationId="{5252A847-DE45-4FA3-A1F8-EEBEB845FF8E}"/>
          </ac:spMkLst>
        </pc:spChg>
      </pc:sldChg>
      <pc:sldChg chg="modSp">
        <pc:chgData name="Victoria Worthington" userId="3602fdab-493b-4fe0-87da-353562330a36" providerId="ADAL" clId="{A9B8DF7A-85D9-49BC-A0B5-AAD2094085AF}" dt="2018-11-23T14:51:37.644" v="139" actId="1582"/>
        <pc:sldMkLst>
          <pc:docMk/>
          <pc:sldMk cId="2299843044" sldId="386"/>
        </pc:sldMkLst>
        <pc:spChg chg="mod">
          <ac:chgData name="Victoria Worthington" userId="3602fdab-493b-4fe0-87da-353562330a36" providerId="ADAL" clId="{A9B8DF7A-85D9-49BC-A0B5-AAD2094085AF}" dt="2018-11-23T14:51:33.776" v="137" actId="1582"/>
          <ac:spMkLst>
            <pc:docMk/>
            <pc:sldMk cId="2299843044" sldId="386"/>
            <ac:spMk id="6" creationId="{AC78538D-C005-4A3E-B920-F09C51C498E4}"/>
          </ac:spMkLst>
        </pc:spChg>
        <pc:spChg chg="mod">
          <ac:chgData name="Victoria Worthington" userId="3602fdab-493b-4fe0-87da-353562330a36" providerId="ADAL" clId="{A9B8DF7A-85D9-49BC-A0B5-AAD2094085AF}" dt="2018-11-23T14:51:37.644" v="139" actId="1582"/>
          <ac:spMkLst>
            <pc:docMk/>
            <pc:sldMk cId="2299843044" sldId="386"/>
            <ac:spMk id="7" creationId="{15E85D4F-F09A-4C53-B88B-3D4B78B9F8B1}"/>
          </ac:spMkLst>
        </pc:spChg>
      </pc:sldChg>
      <pc:sldChg chg="modSp">
        <pc:chgData name="Victoria Worthington" userId="3602fdab-493b-4fe0-87da-353562330a36" providerId="ADAL" clId="{A9B8DF7A-85D9-49BC-A0B5-AAD2094085AF}" dt="2018-11-23T15:45:59.680" v="336" actId="20577"/>
        <pc:sldMkLst>
          <pc:docMk/>
          <pc:sldMk cId="3401100034" sldId="390"/>
        </pc:sldMkLst>
        <pc:spChg chg="mod">
          <ac:chgData name="Victoria Worthington" userId="3602fdab-493b-4fe0-87da-353562330a36" providerId="ADAL" clId="{A9B8DF7A-85D9-49BC-A0B5-AAD2094085AF}" dt="2018-11-23T15:45:59.680" v="336" actId="20577"/>
          <ac:spMkLst>
            <pc:docMk/>
            <pc:sldMk cId="3401100034" sldId="390"/>
            <ac:spMk id="7" creationId="{C0CD6503-388C-4F9E-9FB0-9053D8579D01}"/>
          </ac:spMkLst>
        </pc:spChg>
      </pc:sldChg>
      <pc:sldChg chg="modSp">
        <pc:chgData name="Victoria Worthington" userId="3602fdab-493b-4fe0-87da-353562330a36" providerId="ADAL" clId="{A9B8DF7A-85D9-49BC-A0B5-AAD2094085AF}" dt="2018-11-23T14:35:02.891" v="0" actId="207"/>
        <pc:sldMkLst>
          <pc:docMk/>
          <pc:sldMk cId="1198485996" sldId="393"/>
        </pc:sldMkLst>
        <pc:spChg chg="mod">
          <ac:chgData name="Victoria Worthington" userId="3602fdab-493b-4fe0-87da-353562330a36" providerId="ADAL" clId="{A9B8DF7A-85D9-49BC-A0B5-AAD2094085AF}" dt="2018-11-23T14:35:02.891" v="0" actId="207"/>
          <ac:spMkLst>
            <pc:docMk/>
            <pc:sldMk cId="1198485996" sldId="393"/>
            <ac:spMk id="19" creationId="{5252A847-DE45-4FA3-A1F8-EEBEB845FF8E}"/>
          </ac:spMkLst>
        </pc:spChg>
      </pc:sldChg>
      <pc:sldChg chg="modSp">
        <pc:chgData name="Victoria Worthington" userId="3602fdab-493b-4fe0-87da-353562330a36" providerId="ADAL" clId="{A9B8DF7A-85D9-49BC-A0B5-AAD2094085AF}" dt="2018-11-23T15:46:55.668" v="501" actId="20577"/>
        <pc:sldMkLst>
          <pc:docMk/>
          <pc:sldMk cId="3047390387" sldId="395"/>
        </pc:sldMkLst>
        <pc:spChg chg="mod">
          <ac:chgData name="Victoria Worthington" userId="3602fdab-493b-4fe0-87da-353562330a36" providerId="ADAL" clId="{A9B8DF7A-85D9-49BC-A0B5-AAD2094085AF}" dt="2018-11-23T15:46:55.668" v="501" actId="20577"/>
          <ac:spMkLst>
            <pc:docMk/>
            <pc:sldMk cId="3047390387" sldId="395"/>
            <ac:spMk id="19" creationId="{5252A847-DE45-4FA3-A1F8-EEBEB845FF8E}"/>
          </ac:spMkLst>
        </pc:spChg>
      </pc:sldChg>
      <pc:sldChg chg="modSp">
        <pc:chgData name="Victoria Worthington" userId="3602fdab-493b-4fe0-87da-353562330a36" providerId="ADAL" clId="{A9B8DF7A-85D9-49BC-A0B5-AAD2094085AF}" dt="2018-11-23T14:49:11.284" v="118" actId="20577"/>
        <pc:sldMkLst>
          <pc:docMk/>
          <pc:sldMk cId="2067093780" sldId="396"/>
        </pc:sldMkLst>
        <pc:spChg chg="mod">
          <ac:chgData name="Victoria Worthington" userId="3602fdab-493b-4fe0-87da-353562330a36" providerId="ADAL" clId="{A9B8DF7A-85D9-49BC-A0B5-AAD2094085AF}" dt="2018-11-23T14:49:11.284" v="118" actId="20577"/>
          <ac:spMkLst>
            <pc:docMk/>
            <pc:sldMk cId="2067093780" sldId="396"/>
            <ac:spMk id="19" creationId="{5252A847-DE45-4FA3-A1F8-EEBEB845FF8E}"/>
          </ac:spMkLst>
        </pc:spChg>
      </pc:sldChg>
      <pc:sldChg chg="modSp">
        <pc:chgData name="Victoria Worthington" userId="3602fdab-493b-4fe0-87da-353562330a36" providerId="ADAL" clId="{A9B8DF7A-85D9-49BC-A0B5-AAD2094085AF}" dt="2018-11-23T14:49:18.512" v="119"/>
        <pc:sldMkLst>
          <pc:docMk/>
          <pc:sldMk cId="2836975884" sldId="397"/>
        </pc:sldMkLst>
        <pc:spChg chg="mod">
          <ac:chgData name="Victoria Worthington" userId="3602fdab-493b-4fe0-87da-353562330a36" providerId="ADAL" clId="{A9B8DF7A-85D9-49BC-A0B5-AAD2094085AF}" dt="2018-11-23T14:49:18.512" v="119"/>
          <ac:spMkLst>
            <pc:docMk/>
            <pc:sldMk cId="2836975884" sldId="397"/>
            <ac:spMk id="19" creationId="{5252A847-DE45-4FA3-A1F8-EEBEB845FF8E}"/>
          </ac:spMkLst>
        </pc:spChg>
      </pc:sldChg>
      <pc:sldChg chg="modSp">
        <pc:chgData name="Victoria Worthington" userId="3602fdab-493b-4fe0-87da-353562330a36" providerId="ADAL" clId="{A9B8DF7A-85D9-49BC-A0B5-AAD2094085AF}" dt="2018-11-23T15:48:07.912" v="549" actId="313"/>
        <pc:sldMkLst>
          <pc:docMk/>
          <pc:sldMk cId="139189176" sldId="398"/>
        </pc:sldMkLst>
        <pc:spChg chg="mod">
          <ac:chgData name="Victoria Worthington" userId="3602fdab-493b-4fe0-87da-353562330a36" providerId="ADAL" clId="{A9B8DF7A-85D9-49BC-A0B5-AAD2094085AF}" dt="2018-11-23T15:48:07.912" v="549" actId="313"/>
          <ac:spMkLst>
            <pc:docMk/>
            <pc:sldMk cId="139189176" sldId="398"/>
            <ac:spMk id="19" creationId="{5252A847-DE45-4FA3-A1F8-EEBEB845FF8E}"/>
          </ac:spMkLst>
        </pc:spChg>
        <pc:graphicFrameChg chg="mod modGraphic">
          <ac:chgData name="Victoria Worthington" userId="3602fdab-493b-4fe0-87da-353562330a36" providerId="ADAL" clId="{A9B8DF7A-85D9-49BC-A0B5-AAD2094085AF}" dt="2018-11-23T14:50:27.618" v="127"/>
          <ac:graphicFrameMkLst>
            <pc:docMk/>
            <pc:sldMk cId="139189176" sldId="398"/>
            <ac:graphicFrameMk id="6" creationId="{B164C4E0-5DEA-43EC-8519-7D3D330C1713}"/>
          </ac:graphicFrameMkLst>
        </pc:graphicFrameChg>
      </pc:sldChg>
      <pc:sldChg chg="modSp">
        <pc:chgData name="Victoria Worthington" userId="3602fdab-493b-4fe0-87da-353562330a36" providerId="ADAL" clId="{A9B8DF7A-85D9-49BC-A0B5-AAD2094085AF}" dt="2018-11-23T15:48:09.184" v="550" actId="313"/>
        <pc:sldMkLst>
          <pc:docMk/>
          <pc:sldMk cId="1939576322" sldId="399"/>
        </pc:sldMkLst>
        <pc:spChg chg="mod">
          <ac:chgData name="Victoria Worthington" userId="3602fdab-493b-4fe0-87da-353562330a36" providerId="ADAL" clId="{A9B8DF7A-85D9-49BC-A0B5-AAD2094085AF}" dt="2018-11-23T15:48:09.184" v="550" actId="313"/>
          <ac:spMkLst>
            <pc:docMk/>
            <pc:sldMk cId="1939576322" sldId="399"/>
            <ac:spMk id="19" creationId="{5252A847-DE45-4FA3-A1F8-EEBEB845FF8E}"/>
          </ac:spMkLst>
        </pc:spChg>
        <pc:graphicFrameChg chg="mod modGraphic">
          <ac:chgData name="Victoria Worthington" userId="3602fdab-493b-4fe0-87da-353562330a36" providerId="ADAL" clId="{A9B8DF7A-85D9-49BC-A0B5-AAD2094085AF}" dt="2018-11-23T14:50:42.969" v="135"/>
          <ac:graphicFrameMkLst>
            <pc:docMk/>
            <pc:sldMk cId="1939576322" sldId="399"/>
            <ac:graphicFrameMk id="6" creationId="{B164C4E0-5DEA-43EC-8519-7D3D330C1713}"/>
          </ac:graphicFrameMkLst>
        </pc:graphicFrameChg>
      </pc:sldChg>
      <pc:sldChg chg="modSp">
        <pc:chgData name="Victoria Worthington" userId="3602fdab-493b-4fe0-87da-353562330a36" providerId="ADAL" clId="{A9B8DF7A-85D9-49BC-A0B5-AAD2094085AF}" dt="2018-11-23T14:52:49.110" v="234" actId="20577"/>
        <pc:sldMkLst>
          <pc:docMk/>
          <pc:sldMk cId="301736558" sldId="400"/>
        </pc:sldMkLst>
        <pc:spChg chg="mod">
          <ac:chgData name="Victoria Worthington" userId="3602fdab-493b-4fe0-87da-353562330a36" providerId="ADAL" clId="{A9B8DF7A-85D9-49BC-A0B5-AAD2094085AF}" dt="2018-11-23T14:51:58.123" v="143" actId="1582"/>
          <ac:spMkLst>
            <pc:docMk/>
            <pc:sldMk cId="301736558" sldId="400"/>
            <ac:spMk id="6" creationId="{AC78538D-C005-4A3E-B920-F09C51C498E4}"/>
          </ac:spMkLst>
        </pc:spChg>
        <pc:spChg chg="mod">
          <ac:chgData name="Victoria Worthington" userId="3602fdab-493b-4fe0-87da-353562330a36" providerId="ADAL" clId="{A9B8DF7A-85D9-49BC-A0B5-AAD2094085AF}" dt="2018-11-23T14:52:03.290" v="145" actId="1582"/>
          <ac:spMkLst>
            <pc:docMk/>
            <pc:sldMk cId="301736558" sldId="400"/>
            <ac:spMk id="7" creationId="{15E85D4F-F09A-4C53-B88B-3D4B78B9F8B1}"/>
          </ac:spMkLst>
        </pc:spChg>
        <pc:spChg chg="mod">
          <ac:chgData name="Victoria Worthington" userId="3602fdab-493b-4fe0-87da-353562330a36" providerId="ADAL" clId="{A9B8DF7A-85D9-49BC-A0B5-AAD2094085AF}" dt="2018-11-23T14:52:49.110" v="234" actId="20577"/>
          <ac:spMkLst>
            <pc:docMk/>
            <pc:sldMk cId="301736558" sldId="400"/>
            <ac:spMk id="19" creationId="{5252A847-DE45-4FA3-A1F8-EEBEB845FF8E}"/>
          </ac:spMkLst>
        </pc:spChg>
      </pc:sldChg>
      <pc:sldChg chg="addSp delSp modSp">
        <pc:chgData name="Victoria Worthington" userId="3602fdab-493b-4fe0-87da-353562330a36" providerId="ADAL" clId="{A9B8DF7A-85D9-49BC-A0B5-AAD2094085AF}" dt="2018-11-23T14:54:02.249" v="254"/>
        <pc:sldMkLst>
          <pc:docMk/>
          <pc:sldMk cId="1762305645" sldId="401"/>
        </pc:sldMkLst>
        <pc:spChg chg="del">
          <ac:chgData name="Victoria Worthington" userId="3602fdab-493b-4fe0-87da-353562330a36" providerId="ADAL" clId="{A9B8DF7A-85D9-49BC-A0B5-AAD2094085AF}" dt="2018-11-23T14:54:01.275" v="253" actId="478"/>
          <ac:spMkLst>
            <pc:docMk/>
            <pc:sldMk cId="1762305645" sldId="401"/>
            <ac:spMk id="6" creationId="{AC78538D-C005-4A3E-B920-F09C51C498E4}"/>
          </ac:spMkLst>
        </pc:spChg>
        <pc:spChg chg="del">
          <ac:chgData name="Victoria Worthington" userId="3602fdab-493b-4fe0-87da-353562330a36" providerId="ADAL" clId="{A9B8DF7A-85D9-49BC-A0B5-AAD2094085AF}" dt="2018-11-23T14:54:01.275" v="253" actId="478"/>
          <ac:spMkLst>
            <pc:docMk/>
            <pc:sldMk cId="1762305645" sldId="401"/>
            <ac:spMk id="7" creationId="{15E85D4F-F09A-4C53-B88B-3D4B78B9F8B1}"/>
          </ac:spMkLst>
        </pc:spChg>
        <pc:spChg chg="add">
          <ac:chgData name="Victoria Worthington" userId="3602fdab-493b-4fe0-87da-353562330a36" providerId="ADAL" clId="{A9B8DF7A-85D9-49BC-A0B5-AAD2094085AF}" dt="2018-11-23T14:54:02.249" v="254"/>
          <ac:spMkLst>
            <pc:docMk/>
            <pc:sldMk cId="1762305645" sldId="401"/>
            <ac:spMk id="13" creationId="{4DC88158-E870-451D-8A6D-D208AA94B38F}"/>
          </ac:spMkLst>
        </pc:spChg>
        <pc:spChg chg="add">
          <ac:chgData name="Victoria Worthington" userId="3602fdab-493b-4fe0-87da-353562330a36" providerId="ADAL" clId="{A9B8DF7A-85D9-49BC-A0B5-AAD2094085AF}" dt="2018-11-23T14:54:02.249" v="254"/>
          <ac:spMkLst>
            <pc:docMk/>
            <pc:sldMk cId="1762305645" sldId="401"/>
            <ac:spMk id="14" creationId="{5AFB1C53-DD4B-41CA-B502-2CCE963A53C1}"/>
          </ac:spMkLst>
        </pc:spChg>
        <pc:spChg chg="mod">
          <ac:chgData name="Victoria Worthington" userId="3602fdab-493b-4fe0-87da-353562330a36" providerId="ADAL" clId="{A9B8DF7A-85D9-49BC-A0B5-AAD2094085AF}" dt="2018-11-23T14:53:49.520" v="252" actId="207"/>
          <ac:spMkLst>
            <pc:docMk/>
            <pc:sldMk cId="1762305645" sldId="401"/>
            <ac:spMk id="19" creationId="{5252A847-DE45-4FA3-A1F8-EEBEB845FF8E}"/>
          </ac:spMkLst>
        </pc:spChg>
      </pc:sldChg>
      <pc:sldChg chg="modSp">
        <pc:chgData name="Victoria Worthington" userId="3602fdab-493b-4fe0-87da-353562330a36" providerId="ADAL" clId="{A9B8DF7A-85D9-49BC-A0B5-AAD2094085AF}" dt="2018-11-23T15:03:29.725" v="277" actId="20577"/>
        <pc:sldMkLst>
          <pc:docMk/>
          <pc:sldMk cId="3162283391" sldId="403"/>
        </pc:sldMkLst>
        <pc:spChg chg="mod">
          <ac:chgData name="Victoria Worthington" userId="3602fdab-493b-4fe0-87da-353562330a36" providerId="ADAL" clId="{A9B8DF7A-85D9-49BC-A0B5-AAD2094085AF}" dt="2018-11-23T15:03:29.725" v="277" actId="20577"/>
          <ac:spMkLst>
            <pc:docMk/>
            <pc:sldMk cId="3162283391" sldId="403"/>
            <ac:spMk id="19" creationId="{5252A847-DE45-4FA3-A1F8-EEBEB845FF8E}"/>
          </ac:spMkLst>
        </pc:spChg>
      </pc:sldChg>
      <pc:sldChg chg="modSp">
        <pc:chgData name="Victoria Worthington" userId="3602fdab-493b-4fe0-87da-353562330a36" providerId="ADAL" clId="{A9B8DF7A-85D9-49BC-A0B5-AAD2094085AF}" dt="2018-11-23T15:04:13.810" v="326" actId="20577"/>
        <pc:sldMkLst>
          <pc:docMk/>
          <pc:sldMk cId="4196838307" sldId="404"/>
        </pc:sldMkLst>
        <pc:spChg chg="mod">
          <ac:chgData name="Victoria Worthington" userId="3602fdab-493b-4fe0-87da-353562330a36" providerId="ADAL" clId="{A9B8DF7A-85D9-49BC-A0B5-AAD2094085AF}" dt="2018-11-23T15:04:13.810" v="326" actId="20577"/>
          <ac:spMkLst>
            <pc:docMk/>
            <pc:sldMk cId="4196838307" sldId="404"/>
            <ac:spMk id="19" creationId="{5252A847-DE45-4FA3-A1F8-EEBEB845FF8E}"/>
          </ac:spMkLst>
        </pc:spChg>
      </pc:sldChg>
      <pc:sldChg chg="del">
        <pc:chgData name="Victoria Worthington" userId="3602fdab-493b-4fe0-87da-353562330a36" providerId="ADAL" clId="{A9B8DF7A-85D9-49BC-A0B5-AAD2094085AF}" dt="2018-11-23T15:04:48.263" v="332" actId="2696"/>
        <pc:sldMkLst>
          <pc:docMk/>
          <pc:sldMk cId="400568018" sldId="405"/>
        </pc:sldMkLst>
      </pc:sldChg>
      <pc:sldChg chg="modSp add">
        <pc:chgData name="Victoria Worthington" userId="3602fdab-493b-4fe0-87da-353562330a36" providerId="ADAL" clId="{A9B8DF7A-85D9-49BC-A0B5-AAD2094085AF}" dt="2018-11-23T15:04:38.670" v="331" actId="20577"/>
        <pc:sldMkLst>
          <pc:docMk/>
          <pc:sldMk cId="1758819615" sldId="406"/>
        </pc:sldMkLst>
        <pc:spChg chg="mod">
          <ac:chgData name="Victoria Worthington" userId="3602fdab-493b-4fe0-87da-353562330a36" providerId="ADAL" clId="{A9B8DF7A-85D9-49BC-A0B5-AAD2094085AF}" dt="2018-11-23T15:04:38.670" v="331" actId="20577"/>
          <ac:spMkLst>
            <pc:docMk/>
            <pc:sldMk cId="1758819615" sldId="406"/>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17/03/2022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17/03/2022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17/03/2022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17/03/2022</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survey.zohopublic.eu/zs/V2BBWx"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hyperlink" Target="https://classroomsecrets.co.uk/content-domain-filter/?fwp_contentdomain=6G4.3"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classroomsecrets.co.uk/recognising-subjunctive-form-year-6-subjunctive-form-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F414482-C6C8-4493-9D3D-9301B752482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
            </a: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2"/>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p:txBody>
      </p:sp>
      <p:pic>
        <p:nvPicPr>
          <p:cNvPr id="5" name="Picture 4">
            <a:extLst>
              <a:ext uri="{FF2B5EF4-FFF2-40B4-BE49-F238E27FC236}">
                <a16:creationId xmlns:a16="http://schemas.microsoft.com/office/drawing/2014/main" xmlns="" id="{7DE172C6-C11F-4350-B767-3CCC1BBC4F0C}"/>
              </a:ext>
            </a:extLst>
          </p:cNvPr>
          <p:cNvPicPr>
            <a:picLocks noChangeAspect="1"/>
          </p:cNvPicPr>
          <p:nvPr/>
        </p:nvPicPr>
        <p:blipFill rotWithShape="1">
          <a:blip r:embed="rId3">
            <a:extLst>
              <a:ext uri="{28A0092B-C50C-407E-A947-70E740481C1C}">
                <a14:useLocalDpi xmlns:a14="http://schemas.microsoft.com/office/drawing/2010/main" val="0"/>
              </a:ext>
            </a:extLst>
          </a:blip>
          <a:srcRect t="19483" b="34096"/>
          <a:stretch/>
        </p:blipFill>
        <p:spPr>
          <a:xfrm>
            <a:off x="793487" y="528368"/>
            <a:ext cx="7557025" cy="2480008"/>
          </a:xfrm>
          <a:prstGeom prst="rect">
            <a:avLst/>
          </a:prstGeom>
        </p:spPr>
      </p:pic>
      <p:grpSp>
        <p:nvGrpSpPr>
          <p:cNvPr id="6" name="Group 5">
            <a:extLst>
              <a:ext uri="{FF2B5EF4-FFF2-40B4-BE49-F238E27FC236}">
                <a16:creationId xmlns:a16="http://schemas.microsoft.com/office/drawing/2014/main" xmlns="" id="{76ECD4AE-EB76-4F36-80E5-E32BA4C83135}"/>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xmlns="" id="{FF3D2911-A28D-45E3-A757-963F7009C97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030F1BDA-3486-4F74-BE09-F04F9FBDC01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a:t>
              </a:r>
              <a:r>
                <a:rPr lang="en-GB" altLang="en-US" sz="500" b="1">
                  <a:latin typeface="Century Gothic" panose="020B0502020202020204" pitchFamily="34" charset="0"/>
                </a:rPr>
                <a:t>Limited 2019</a:t>
              </a:r>
              <a:endParaRPr lang="en-GB" altLang="en-US" sz="500" b="1" dirty="0">
                <a:latin typeface="Century Gothic" panose="020B0502020202020204" pitchFamily="34" charset="0"/>
              </a:endParaRPr>
            </a:p>
          </p:txBody>
        </p:sp>
      </p:grpSp>
    </p:spTree>
    <p:extLst>
      <p:ext uri="{BB962C8B-B14F-4D97-AF65-F5344CB8AC3E}">
        <p14:creationId xmlns:p14="http://schemas.microsoft.com/office/powerpoint/2010/main" val="3799749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Autumn Block 4 – Subjunctive Form – Recognising Subjunctive Form</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defTabSz="179388" fontAlgn="base">
              <a:spcAft>
                <a:spcPts val="0"/>
              </a:spcAft>
            </a:pPr>
            <a:r>
              <a:rPr lang="en-US" sz="1200" b="1" dirty="0">
                <a:solidFill>
                  <a:schemeClr val="tx1"/>
                </a:solidFill>
                <a:latin typeface="Century Gothic" panose="020B0502020202020204" pitchFamily="34" charset="0"/>
              </a:rPr>
              <a:t>English Year 2: (6G4.3)</a:t>
            </a:r>
            <a:r>
              <a:rPr lang="en-US" sz="1200" b="1" dirty="0">
                <a:latin typeface="Century Gothic" panose="020B0502020202020204" pitchFamily="34" charset="0"/>
              </a:rPr>
              <a:t> </a:t>
            </a:r>
            <a:r>
              <a:rPr lang="en-US" sz="1200" b="1" dirty="0" err="1">
                <a:latin typeface="Century Gothic" panose="020B0502020202020204" pitchFamily="34" charset="0"/>
                <a:hlinkClick r:id="rId2"/>
              </a:rPr>
              <a:t>Recognising</a:t>
            </a:r>
            <a:r>
              <a:rPr lang="en-US" sz="1200" b="1" dirty="0">
                <a:latin typeface="Century Gothic" panose="020B0502020202020204" pitchFamily="34" charset="0"/>
                <a:hlinkClick r:id="rId2"/>
              </a:rPr>
              <a:t> subjunctive forms</a:t>
            </a:r>
            <a:endParaRPr lang="en-US"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grpSp>
        <p:nvGrpSpPr>
          <p:cNvPr id="6" name="Group 5">
            <a:extLst>
              <a:ext uri="{FF2B5EF4-FFF2-40B4-BE49-F238E27FC236}">
                <a16:creationId xmlns:a16="http://schemas.microsoft.com/office/drawing/2014/main" xmlns="" id="{894448A0-5B67-4335-8C5D-EE896AD6276A}"/>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xmlns="" id="{9647F782-E7EE-4E9E-B13C-6265731BA2A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8D096D55-C5E6-43F4-A37B-BF27FCBD972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Autumn Block 4 – Subjunctive Form – Recognising Subjunctive Form</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200" b="1" dirty="0">
              <a:solidFill>
                <a:prstClr val="black"/>
              </a:solidFill>
              <a:latin typeface="Century Gothic" panose="020B0502020202020204" pitchFamily="34" charset="0"/>
            </a:endParaRP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From the previous step, children will be familiar with the difference between using was and were. They should be able to </a:t>
            </a:r>
            <a:r>
              <a:rPr lang="en-US" sz="1200" b="1" dirty="0" err="1">
                <a:solidFill>
                  <a:prstClr val="black"/>
                </a:solidFill>
                <a:latin typeface="Century Gothic" panose="020B0502020202020204" pitchFamily="34" charset="0"/>
              </a:rPr>
              <a:t>recognise</a:t>
            </a:r>
            <a:r>
              <a:rPr lang="en-US" sz="1200" b="1" dirty="0">
                <a:solidFill>
                  <a:prstClr val="black"/>
                </a:solidFill>
                <a:latin typeface="Century Gothic" panose="020B0502020202020204" pitchFamily="34" charset="0"/>
              </a:rPr>
              <a:t> when ‘were’ is used in the subjunctive form, or for plural statements of fact. </a:t>
            </a: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The main focus of this step is to </a:t>
            </a:r>
            <a:r>
              <a:rPr lang="en-US" sz="1200" b="1" dirty="0" err="1">
                <a:solidFill>
                  <a:prstClr val="black"/>
                </a:solidFill>
                <a:latin typeface="Century Gothic" panose="020B0502020202020204" pitchFamily="34" charset="0"/>
              </a:rPr>
              <a:t>recognise</a:t>
            </a:r>
            <a:r>
              <a:rPr lang="en-US" sz="1200" b="1" dirty="0">
                <a:solidFill>
                  <a:prstClr val="black"/>
                </a:solidFill>
                <a:latin typeface="Century Gothic" panose="020B0502020202020204" pitchFamily="34" charset="0"/>
              </a:rPr>
              <a:t> the subjunctive form of action verbs where the verb is in the basic form (without the -s). For example: They insisted that he </a:t>
            </a:r>
            <a:r>
              <a:rPr lang="en-US" sz="1200" b="1" i="1" dirty="0">
                <a:solidFill>
                  <a:prstClr val="black"/>
                </a:solidFill>
                <a:latin typeface="Century Gothic" panose="020B0502020202020204" pitchFamily="34" charset="0"/>
              </a:rPr>
              <a:t>play</a:t>
            </a:r>
            <a:r>
              <a:rPr lang="en-US" sz="1200" b="1" dirty="0">
                <a:solidFill>
                  <a:prstClr val="black"/>
                </a:solidFill>
                <a:latin typeface="Century Gothic" panose="020B0502020202020204" pitchFamily="34" charset="0"/>
              </a:rPr>
              <a:t> the piano.</a:t>
            </a: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be able to identify action verbs in a sentence and </a:t>
            </a:r>
            <a:r>
              <a:rPr lang="en-US" sz="1200" b="1" dirty="0" err="1">
                <a:solidFill>
                  <a:prstClr val="black"/>
                </a:solidFill>
                <a:latin typeface="Century Gothic" panose="020B0502020202020204" pitchFamily="34" charset="0"/>
              </a:rPr>
              <a:t>recognise</a:t>
            </a:r>
            <a:r>
              <a:rPr lang="en-US" sz="1200" b="1" dirty="0">
                <a:solidFill>
                  <a:prstClr val="black"/>
                </a:solidFill>
                <a:latin typeface="Century Gothic" panose="020B0502020202020204" pitchFamily="34" charset="0"/>
              </a:rPr>
              <a:t> that the subjunctive uses these in sentences when the action is yet to happen</a:t>
            </a:r>
          </a:p>
          <a:p>
            <a:pPr marL="355600" lvl="0" indent="-188913" fontAlgn="base"/>
            <a:r>
              <a:rPr lang="en-US" sz="1200" b="1" dirty="0">
                <a:solidFill>
                  <a:prstClr val="black"/>
                </a:solidFill>
                <a:latin typeface="Century Gothic" panose="020B0502020202020204" pitchFamily="34" charset="0"/>
              </a:rPr>
              <a:t> </a:t>
            </a:r>
            <a:r>
              <a:rPr lang="en-US" sz="1600" b="1" dirty="0">
                <a:solidFill>
                  <a:prstClr val="black"/>
                </a:solidFill>
                <a:latin typeface="Century Gothic" panose="020B0502020202020204" pitchFamily="34" charset="0"/>
              </a:rPr>
              <a:t> </a:t>
            </a:r>
          </a:p>
          <a:p>
            <a:pPr marL="355600" lvl="0" indent="-188913" fontAlgn="base"/>
            <a:endParaRPr lang="en-US" sz="1600" b="1" dirty="0">
              <a:solidFill>
                <a:prstClr val="black"/>
              </a:solidFill>
              <a:latin typeface="Century Gothic" panose="020B0502020202020204" pitchFamily="34" charset="0"/>
            </a:endParaRPr>
          </a:p>
          <a:p>
            <a:pPr marL="188913" lvl="0" indent="-188913" fontAlgn="base"/>
            <a:r>
              <a:rPr lang="en-US" sz="1600" b="1" dirty="0">
                <a:solidFill>
                  <a:prstClr val="black"/>
                </a:solidFill>
                <a:latin typeface="Century Gothic" panose="020B0502020202020204" pitchFamily="34" charset="0"/>
              </a:rPr>
              <a:t>Focused Questions</a:t>
            </a:r>
          </a:p>
          <a:p>
            <a:pPr marL="355600" lvl="0" indent="-188913" fontAlgn="base"/>
            <a:endParaRPr lang="en-US" sz="1200" b="1" dirty="0">
              <a:solidFill>
                <a:prstClr val="black"/>
              </a:solidFill>
              <a:latin typeface="Century Gothic" panose="020B0502020202020204" pitchFamily="34" charset="0"/>
            </a:endParaRP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Is </a:t>
            </a:r>
            <a:r>
              <a:rPr lang="en-US" sz="1200" b="1" i="1" dirty="0">
                <a:solidFill>
                  <a:prstClr val="black"/>
                </a:solidFill>
                <a:latin typeface="Century Gothic" panose="020B0502020202020204" pitchFamily="34" charset="0"/>
              </a:rPr>
              <a:t>were</a:t>
            </a:r>
            <a:r>
              <a:rPr lang="en-US" sz="1200" b="1" dirty="0">
                <a:solidFill>
                  <a:prstClr val="black"/>
                </a:solidFill>
                <a:latin typeface="Century Gothic" panose="020B0502020202020204" pitchFamily="34" charset="0"/>
              </a:rPr>
              <a:t> used as a subjunctive in this sentence? Explain why or why not? [for example: ‘They were going shopping’ is not an example of a sentence in the subjunctive form]. </a:t>
            </a: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In this sentence, which verb is written in the subjunctive form?</a:t>
            </a:r>
          </a:p>
          <a:p>
            <a:pPr marL="355600"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Is this sentence in the subjunctive form? How do you know?</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xmlns="" id="{2DC1D11C-6D65-4107-892A-474D72F05668}"/>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xmlns="" id="{433E02CB-D77A-447F-BDF9-7C14ED71F8F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418EC04F-3B15-438E-B65C-5387F7B401E1}"/>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20437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Autumn Block 4 – Subjunctive Form</a:t>
            </a:r>
          </a:p>
          <a:p>
            <a:pPr lvl="0" algn="ctr"/>
            <a:r>
              <a:rPr lang="en-GB" b="1" dirty="0">
                <a:solidFill>
                  <a:schemeClr val="bg2">
                    <a:lumMod val="50000"/>
                  </a:schemeClr>
                </a:solidFill>
                <a:latin typeface="Century Gothic" panose="020B0502020202020204" pitchFamily="34" charset="0"/>
              </a:rPr>
              <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Recognising Subjunctive Form</a:t>
            </a:r>
            <a:endParaRPr lang="en-GB" sz="1200" b="1" dirty="0">
              <a:solidFill>
                <a:schemeClr val="bg2">
                  <a:lumMod val="25000"/>
                </a:schemeClr>
              </a:solidFill>
              <a:latin typeface="Century Gothic" panose="020B0502020202020204" pitchFamily="34" charset="0"/>
            </a:endParaRPr>
          </a:p>
        </p:txBody>
      </p:sp>
      <p:grpSp>
        <p:nvGrpSpPr>
          <p:cNvPr id="6" name="Group 5">
            <a:extLst>
              <a:ext uri="{FF2B5EF4-FFF2-40B4-BE49-F238E27FC236}">
                <a16:creationId xmlns:a16="http://schemas.microsoft.com/office/drawing/2014/main" xmlns="" id="{E9ED757D-076B-42EC-92FE-2804114E9484}"/>
              </a:ext>
            </a:extLst>
          </p:cNvPr>
          <p:cNvGrpSpPr/>
          <p:nvPr/>
        </p:nvGrpSpPr>
        <p:grpSpPr>
          <a:xfrm>
            <a:off x="27814" y="6454317"/>
            <a:ext cx="1231337" cy="403587"/>
            <a:chOff x="27814" y="6454317"/>
            <a:chExt cx="1231337" cy="403587"/>
          </a:xfrm>
        </p:grpSpPr>
        <p:pic>
          <p:nvPicPr>
            <p:cNvPr id="8" name="Picture 7" descr="A close up of a sign&#10;&#10;Description generated with high confidence">
              <a:extLst>
                <a:ext uri="{FF2B5EF4-FFF2-40B4-BE49-F238E27FC236}">
                  <a16:creationId xmlns:a16="http://schemas.microsoft.com/office/drawing/2014/main" xmlns="" id="{EBBFEA14-F188-4C35-8CE9-10AC69E3579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xmlns="" id="{C77D8285-1758-4B07-84FD-F0CE8BEE317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Highlight the sentences below that are hypothetical</a:t>
            </a:r>
            <a:r>
              <a:rPr lang="en-GB" sz="2000" b="1" dirty="0">
                <a:solidFill>
                  <a:schemeClr val="bg2">
                    <a:lumMod val="25000"/>
                  </a:schemeClr>
                </a:solidFill>
                <a:latin typeface="Century Gothic" panose="020B0502020202020204" pitchFamily="34" charset="0"/>
              </a:rPr>
              <a:t>.</a:t>
            </a: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342900" indent="-342900">
              <a:buFont typeface="Arial" panose="020B0604020202020204" pitchFamily="34" charset="0"/>
              <a:buChar char="•"/>
            </a:pPr>
            <a:r>
              <a:rPr lang="en-GB" sz="2000" b="1" dirty="0">
                <a:solidFill>
                  <a:schemeClr val="tx1"/>
                </a:solidFill>
                <a:latin typeface="Century Gothic" panose="020B0502020202020204" pitchFamily="34" charset="0"/>
              </a:rPr>
              <a:t>If I were the Queen, I would enjoy being really rich.</a:t>
            </a:r>
          </a:p>
          <a:p>
            <a:pPr marL="342900" indent="-342900">
              <a:buFont typeface="Arial" panose="020B0604020202020204" pitchFamily="34" charset="0"/>
              <a:buChar char="•"/>
            </a:pPr>
            <a:endParaRPr lang="en-GB" sz="2000" b="1" dirty="0">
              <a:solidFill>
                <a:schemeClr val="tx1"/>
              </a:solidFill>
              <a:latin typeface="Century Gothic" panose="020B0502020202020204" pitchFamily="34" charset="0"/>
            </a:endParaRPr>
          </a:p>
          <a:p>
            <a:pPr marL="342900" indent="-342900">
              <a:buFont typeface="Arial" panose="020B0604020202020204" pitchFamily="34" charset="0"/>
              <a:buChar char="•"/>
            </a:pPr>
            <a:r>
              <a:rPr lang="en-GB" sz="2000" b="1" dirty="0">
                <a:solidFill>
                  <a:schemeClr val="tx1"/>
                </a:solidFill>
                <a:latin typeface="Century Gothic" panose="020B0502020202020204" pitchFamily="34" charset="0"/>
              </a:rPr>
              <a:t>We were going to the park but it began to rain.</a:t>
            </a:r>
          </a:p>
          <a:p>
            <a:pPr marL="342900" indent="-342900">
              <a:buFont typeface="Arial" panose="020B0604020202020204" pitchFamily="34" charset="0"/>
              <a:buChar char="•"/>
            </a:pPr>
            <a:endParaRPr lang="en-GB" sz="2000" b="1" dirty="0">
              <a:solidFill>
                <a:schemeClr val="tx1"/>
              </a:solidFill>
              <a:latin typeface="Century Gothic" panose="020B0502020202020204" pitchFamily="34" charset="0"/>
            </a:endParaRPr>
          </a:p>
          <a:p>
            <a:pPr marL="342900" indent="-342900">
              <a:buFont typeface="Arial" panose="020B0604020202020204" pitchFamily="34" charset="0"/>
              <a:buChar char="•"/>
            </a:pPr>
            <a:r>
              <a:rPr lang="en-GB" sz="2000" b="1" dirty="0">
                <a:solidFill>
                  <a:schemeClr val="tx1"/>
                </a:solidFill>
                <a:latin typeface="Century Gothic" panose="020B0502020202020204" pitchFamily="34" charset="0"/>
              </a:rPr>
              <a:t>They were reading their books in silence.</a:t>
            </a:r>
          </a:p>
          <a:p>
            <a:pPr marL="342900" indent="-342900">
              <a:buFont typeface="Arial" panose="020B0604020202020204" pitchFamily="34" charset="0"/>
              <a:buChar char="•"/>
            </a:pPr>
            <a:endParaRPr lang="en-GB" sz="2000" b="1" dirty="0">
              <a:solidFill>
                <a:schemeClr val="tx1"/>
              </a:solidFill>
              <a:latin typeface="Century Gothic" panose="020B0502020202020204" pitchFamily="34" charset="0"/>
            </a:endParaRPr>
          </a:p>
          <a:p>
            <a:pPr marL="342900" indent="-342900">
              <a:buFont typeface="Arial" panose="020B0604020202020204" pitchFamily="34" charset="0"/>
              <a:buChar char="•"/>
            </a:pPr>
            <a:r>
              <a:rPr lang="en-GB" sz="2000" b="1" dirty="0">
                <a:solidFill>
                  <a:schemeClr val="tx1"/>
                </a:solidFill>
                <a:latin typeface="Century Gothic" panose="020B0502020202020204" pitchFamily="34" charset="0"/>
              </a:rPr>
              <a:t>If I were taller, I would be able to wear my sister’s clothes.</a:t>
            </a:r>
          </a:p>
          <a:p>
            <a:pPr marL="342900" indent="-342900">
              <a:buFont typeface="Arial" panose="020B0604020202020204" pitchFamily="34" charset="0"/>
              <a:buChar char="•"/>
            </a:pPr>
            <a:endParaRPr lang="en-GB" sz="2000" b="1" dirty="0">
              <a:solidFill>
                <a:schemeClr val="tx1"/>
              </a:solidFill>
              <a:latin typeface="Century Gothic" panose="020B0502020202020204" pitchFamily="34" charset="0"/>
            </a:endParaRPr>
          </a:p>
          <a:p>
            <a:pPr marL="342900" indent="-342900">
              <a:buFont typeface="Arial" panose="020B0604020202020204" pitchFamily="34" charset="0"/>
              <a:buChar char="•"/>
            </a:pPr>
            <a:r>
              <a:rPr lang="en-GB" sz="2000" b="1" dirty="0">
                <a:solidFill>
                  <a:schemeClr val="tx1"/>
                </a:solidFill>
                <a:latin typeface="Century Gothic" panose="020B0502020202020204" pitchFamily="34" charset="0"/>
              </a:rPr>
              <a:t>I would accept his offer if I were you.</a:t>
            </a:r>
          </a:p>
          <a:p>
            <a:pPr marL="342900" indent="-342900">
              <a:buFont typeface="Arial" panose="020B0604020202020204" pitchFamily="34" charset="0"/>
              <a:buChar char="•"/>
            </a:pPr>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xmlns="" id="{22E9C36B-E8F0-40BB-B889-89161E0CD90D}"/>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xmlns="" id="{44413E9E-C285-413F-8F4E-2AC3E30C07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675D1146-8FA1-4542-B6C8-2984F82771C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475957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Highlight the sentences below that are hypothetical</a:t>
            </a:r>
            <a:r>
              <a:rPr lang="en-GB" sz="2000" b="1" dirty="0">
                <a:solidFill>
                  <a:schemeClr val="bg2">
                    <a:lumMod val="25000"/>
                  </a:schemeClr>
                </a:solidFill>
                <a:latin typeface="Century Gothic" panose="020B0502020202020204" pitchFamily="34" charset="0"/>
              </a:rPr>
              <a:t>.</a:t>
            </a: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342900" indent="-342900">
              <a:buFont typeface="Arial" panose="020B0604020202020204" pitchFamily="34" charset="0"/>
              <a:buChar char="•"/>
            </a:pPr>
            <a:r>
              <a:rPr lang="en-GB" sz="2000" b="1" dirty="0">
                <a:solidFill>
                  <a:srgbClr val="FF0000"/>
                </a:solidFill>
                <a:latin typeface="Century Gothic" panose="020B0502020202020204" pitchFamily="34" charset="0"/>
              </a:rPr>
              <a:t>If I were the Queen, I would enjoy being really rich.</a:t>
            </a:r>
          </a:p>
          <a:p>
            <a:pPr marL="342900" indent="-342900">
              <a:buFont typeface="Arial" panose="020B0604020202020204" pitchFamily="34" charset="0"/>
              <a:buChar char="•"/>
            </a:pPr>
            <a:endParaRPr lang="en-GB" sz="2000" b="1" dirty="0">
              <a:solidFill>
                <a:schemeClr val="bg2">
                  <a:lumMod val="25000"/>
                </a:schemeClr>
              </a:solidFill>
              <a:latin typeface="Century Gothic" panose="020B0502020202020204" pitchFamily="34" charset="0"/>
            </a:endParaRPr>
          </a:p>
          <a:p>
            <a:pPr marL="342900" indent="-342900">
              <a:buFont typeface="Arial" panose="020B0604020202020204" pitchFamily="34" charset="0"/>
              <a:buChar char="•"/>
            </a:pPr>
            <a:r>
              <a:rPr lang="en-GB" sz="2000" b="1" dirty="0">
                <a:solidFill>
                  <a:schemeClr val="bg1">
                    <a:lumMod val="50000"/>
                  </a:schemeClr>
                </a:solidFill>
                <a:latin typeface="Century Gothic" panose="020B0502020202020204" pitchFamily="34" charset="0"/>
              </a:rPr>
              <a:t>We were going to the park but it began to rain.</a:t>
            </a:r>
          </a:p>
          <a:p>
            <a:pPr marL="342900" indent="-342900">
              <a:buFont typeface="Arial" panose="020B0604020202020204" pitchFamily="34" charset="0"/>
              <a:buChar char="•"/>
            </a:pPr>
            <a:endParaRPr lang="en-GB" sz="2000" b="1" dirty="0">
              <a:solidFill>
                <a:schemeClr val="bg1">
                  <a:lumMod val="50000"/>
                </a:schemeClr>
              </a:solidFill>
              <a:latin typeface="Century Gothic" panose="020B0502020202020204" pitchFamily="34" charset="0"/>
            </a:endParaRPr>
          </a:p>
          <a:p>
            <a:pPr marL="342900" indent="-342900">
              <a:buFont typeface="Arial" panose="020B0604020202020204" pitchFamily="34" charset="0"/>
              <a:buChar char="•"/>
            </a:pPr>
            <a:r>
              <a:rPr lang="en-GB" sz="2000" b="1" dirty="0">
                <a:solidFill>
                  <a:schemeClr val="bg1">
                    <a:lumMod val="50000"/>
                  </a:schemeClr>
                </a:solidFill>
                <a:latin typeface="Century Gothic" panose="020B0502020202020204" pitchFamily="34" charset="0"/>
              </a:rPr>
              <a:t>They were reading their books in silence.</a:t>
            </a:r>
          </a:p>
          <a:p>
            <a:pPr marL="342900" indent="-342900">
              <a:buFont typeface="Arial" panose="020B0604020202020204" pitchFamily="34" charset="0"/>
              <a:buChar char="•"/>
            </a:pPr>
            <a:endParaRPr lang="en-GB" sz="2000" b="1" dirty="0">
              <a:solidFill>
                <a:schemeClr val="bg2">
                  <a:lumMod val="25000"/>
                </a:schemeClr>
              </a:solidFill>
              <a:latin typeface="Century Gothic" panose="020B0502020202020204" pitchFamily="34" charset="0"/>
            </a:endParaRPr>
          </a:p>
          <a:p>
            <a:pPr marL="342900" indent="-342900">
              <a:buFont typeface="Arial" panose="020B0604020202020204" pitchFamily="34" charset="0"/>
              <a:buChar char="•"/>
            </a:pPr>
            <a:r>
              <a:rPr lang="en-GB" sz="2000" b="1" dirty="0">
                <a:solidFill>
                  <a:srgbClr val="FF0000"/>
                </a:solidFill>
                <a:latin typeface="Century Gothic" panose="020B0502020202020204" pitchFamily="34" charset="0"/>
              </a:rPr>
              <a:t>If I were taller, I would be able to wear my sister’s clothes.</a:t>
            </a:r>
          </a:p>
          <a:p>
            <a:pPr marL="342900" indent="-342900">
              <a:buFont typeface="Arial" panose="020B0604020202020204" pitchFamily="34" charset="0"/>
              <a:buChar char="•"/>
            </a:pPr>
            <a:endParaRPr lang="en-GB" sz="2000" b="1" dirty="0">
              <a:solidFill>
                <a:schemeClr val="bg2">
                  <a:lumMod val="25000"/>
                </a:schemeClr>
              </a:solidFill>
              <a:latin typeface="Century Gothic" panose="020B0502020202020204" pitchFamily="34" charset="0"/>
            </a:endParaRPr>
          </a:p>
          <a:p>
            <a:pPr marL="342900" indent="-342900">
              <a:buFont typeface="Arial" panose="020B0604020202020204" pitchFamily="34" charset="0"/>
              <a:buChar char="•"/>
            </a:pPr>
            <a:r>
              <a:rPr lang="en-GB" sz="2000" b="1" dirty="0">
                <a:solidFill>
                  <a:srgbClr val="FF0000"/>
                </a:solidFill>
                <a:latin typeface="Century Gothic" panose="020B0502020202020204" pitchFamily="34" charset="0"/>
              </a:rPr>
              <a:t>I would accept his offer if I were you.</a:t>
            </a:r>
          </a:p>
          <a:p>
            <a:pPr marL="342900" indent="-342900">
              <a:buFont typeface="Arial" panose="020B0604020202020204" pitchFamily="34" charset="0"/>
              <a:buChar char="•"/>
            </a:pPr>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xmlns="" id="{7EAB5D3A-E6BC-4135-B9EC-ACA3B46E7E26}"/>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xmlns="" id="{1C056AB9-983B-4EF8-A574-EFF6920E3FE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C187EBF9-A74A-44E3-9055-11610FBDE03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198485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Circle the subjunctive verb in each sentence.</a:t>
            </a:r>
          </a:p>
          <a:p>
            <a:endParaRPr lang="en-US" sz="2000" b="1" dirty="0">
              <a:solidFill>
                <a:schemeClr val="tx1"/>
              </a:solidFill>
              <a:latin typeface="Century Gothic" panose="020B0502020202020204" pitchFamily="34" charset="0"/>
            </a:endParaRPr>
          </a:p>
          <a:p>
            <a:endParaRPr lang="en-US" sz="2000" b="1" dirty="0">
              <a:solidFill>
                <a:schemeClr val="tx1"/>
              </a:solidFill>
              <a:latin typeface="Century Gothic" panose="020B0502020202020204" pitchFamily="34" charset="0"/>
            </a:endParaRPr>
          </a:p>
          <a:p>
            <a:r>
              <a:rPr lang="en-US" sz="2000" b="1" dirty="0">
                <a:solidFill>
                  <a:schemeClr val="tx1"/>
                </a:solidFill>
                <a:latin typeface="Century Gothic" panose="020B0502020202020204" pitchFamily="34" charset="0"/>
              </a:rPr>
              <a:t>A) It is important that he be allowed the space to explore his talent.</a:t>
            </a:r>
          </a:p>
          <a:p>
            <a:endParaRPr lang="en-US" sz="2000" b="1" dirty="0">
              <a:solidFill>
                <a:schemeClr val="tx1"/>
              </a:solidFill>
              <a:latin typeface="Century Gothic" panose="020B0502020202020204" pitchFamily="34" charset="0"/>
            </a:endParaRPr>
          </a:p>
          <a:p>
            <a:endParaRPr lang="en-US" sz="2000" b="1" dirty="0">
              <a:solidFill>
                <a:schemeClr val="tx1"/>
              </a:solidFill>
              <a:latin typeface="Century Gothic" panose="020B0502020202020204" pitchFamily="34" charset="0"/>
            </a:endParaRPr>
          </a:p>
          <a:p>
            <a:r>
              <a:rPr lang="en-US" sz="2000" b="1" dirty="0">
                <a:solidFill>
                  <a:schemeClr val="tx1"/>
                </a:solidFill>
                <a:latin typeface="Century Gothic" panose="020B0502020202020204" pitchFamily="34" charset="0"/>
              </a:rPr>
              <a:t>B) If you were in my class, we could work together. </a:t>
            </a:r>
          </a:p>
          <a:p>
            <a:endParaRPr lang="en-US" sz="2000" b="1" dirty="0">
              <a:solidFill>
                <a:schemeClr val="tx1"/>
              </a:solidFill>
              <a:latin typeface="Century Gothic" panose="020B0502020202020204" pitchFamily="34" charset="0"/>
            </a:endParaRPr>
          </a:p>
          <a:p>
            <a:endParaRPr lang="en-US" sz="2000" b="1" dirty="0">
              <a:solidFill>
                <a:schemeClr val="tx1"/>
              </a:solidFill>
              <a:latin typeface="Century Gothic" panose="020B0502020202020204" pitchFamily="34" charset="0"/>
            </a:endParaRPr>
          </a:p>
          <a:p>
            <a:r>
              <a:rPr lang="en-US" sz="2000" b="1" dirty="0">
                <a:solidFill>
                  <a:schemeClr val="tx1"/>
                </a:solidFill>
                <a:latin typeface="Century Gothic" panose="020B0502020202020204" pitchFamily="34" charset="0"/>
              </a:rPr>
              <a:t>C) He recommends that Jacinta play guitar in the band.</a:t>
            </a:r>
          </a:p>
        </p:txBody>
      </p:sp>
      <p:grpSp>
        <p:nvGrpSpPr>
          <p:cNvPr id="6" name="Group 5">
            <a:extLst>
              <a:ext uri="{FF2B5EF4-FFF2-40B4-BE49-F238E27FC236}">
                <a16:creationId xmlns:a16="http://schemas.microsoft.com/office/drawing/2014/main" xmlns="" id="{2306C91B-8A84-4AF0-B652-29349E63049A}"/>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xmlns="" id="{9D142F39-1C87-42EE-BC17-41E8FED22F3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D088E8C5-EE59-493B-BEAB-66B904686C2A}"/>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0473903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Circle the subjunctive verb in each sentence.</a:t>
            </a:r>
          </a:p>
          <a:p>
            <a:endParaRPr lang="en-US" sz="2000" b="1" dirty="0">
              <a:solidFill>
                <a:schemeClr val="tx1"/>
              </a:solidFill>
              <a:latin typeface="Century Gothic" panose="020B0502020202020204" pitchFamily="34" charset="0"/>
            </a:endParaRPr>
          </a:p>
          <a:p>
            <a:endParaRPr lang="en-US" sz="2000" b="1" dirty="0">
              <a:solidFill>
                <a:schemeClr val="tx1"/>
              </a:solidFill>
              <a:latin typeface="Century Gothic" panose="020B0502020202020204" pitchFamily="34" charset="0"/>
            </a:endParaRPr>
          </a:p>
          <a:p>
            <a:r>
              <a:rPr lang="en-US" sz="2000" b="1" dirty="0">
                <a:solidFill>
                  <a:schemeClr val="tx1"/>
                </a:solidFill>
                <a:latin typeface="Century Gothic" panose="020B0502020202020204" pitchFamily="34" charset="0"/>
              </a:rPr>
              <a:t>A) It is important that he </a:t>
            </a:r>
            <a:r>
              <a:rPr lang="en-US" sz="2000" b="1" dirty="0">
                <a:solidFill>
                  <a:srgbClr val="FF0000"/>
                </a:solidFill>
                <a:latin typeface="Century Gothic" panose="020B0502020202020204" pitchFamily="34" charset="0"/>
              </a:rPr>
              <a:t>be</a:t>
            </a:r>
            <a:r>
              <a:rPr lang="en-US" sz="2000" b="1" dirty="0">
                <a:solidFill>
                  <a:schemeClr val="tx1"/>
                </a:solidFill>
                <a:latin typeface="Century Gothic" panose="020B0502020202020204" pitchFamily="34" charset="0"/>
              </a:rPr>
              <a:t> allowed the space to explore his talent.</a:t>
            </a:r>
          </a:p>
          <a:p>
            <a:endParaRPr lang="en-US" sz="2000" b="1" dirty="0">
              <a:solidFill>
                <a:schemeClr val="tx1"/>
              </a:solidFill>
              <a:latin typeface="Century Gothic" panose="020B0502020202020204" pitchFamily="34" charset="0"/>
            </a:endParaRPr>
          </a:p>
          <a:p>
            <a:endParaRPr lang="en-US" sz="2000" b="1" dirty="0">
              <a:solidFill>
                <a:schemeClr val="tx1"/>
              </a:solidFill>
              <a:latin typeface="Century Gothic" panose="020B0502020202020204" pitchFamily="34" charset="0"/>
            </a:endParaRPr>
          </a:p>
          <a:p>
            <a:r>
              <a:rPr lang="en-US" sz="2000" b="1" dirty="0">
                <a:solidFill>
                  <a:schemeClr val="tx1"/>
                </a:solidFill>
                <a:latin typeface="Century Gothic" panose="020B0502020202020204" pitchFamily="34" charset="0"/>
              </a:rPr>
              <a:t>B) If you </a:t>
            </a:r>
            <a:r>
              <a:rPr lang="en-US" sz="2000" b="1" dirty="0">
                <a:solidFill>
                  <a:srgbClr val="FF0000"/>
                </a:solidFill>
                <a:latin typeface="Century Gothic" panose="020B0502020202020204" pitchFamily="34" charset="0"/>
              </a:rPr>
              <a:t>were</a:t>
            </a:r>
            <a:r>
              <a:rPr lang="en-US" sz="2000" b="1" dirty="0">
                <a:solidFill>
                  <a:schemeClr val="tx1"/>
                </a:solidFill>
                <a:latin typeface="Century Gothic" panose="020B0502020202020204" pitchFamily="34" charset="0"/>
              </a:rPr>
              <a:t> in my class, we could work together. </a:t>
            </a:r>
          </a:p>
          <a:p>
            <a:endParaRPr lang="en-US" sz="2000" b="1" dirty="0">
              <a:solidFill>
                <a:schemeClr val="tx1"/>
              </a:solidFill>
              <a:latin typeface="Century Gothic" panose="020B0502020202020204" pitchFamily="34" charset="0"/>
            </a:endParaRPr>
          </a:p>
          <a:p>
            <a:endParaRPr lang="en-US" sz="2000" b="1" dirty="0">
              <a:solidFill>
                <a:schemeClr val="tx1"/>
              </a:solidFill>
              <a:latin typeface="Century Gothic" panose="020B0502020202020204" pitchFamily="34" charset="0"/>
            </a:endParaRPr>
          </a:p>
          <a:p>
            <a:r>
              <a:rPr lang="en-US" sz="2000" b="1" dirty="0">
                <a:solidFill>
                  <a:schemeClr val="tx1"/>
                </a:solidFill>
                <a:latin typeface="Century Gothic" panose="020B0502020202020204" pitchFamily="34" charset="0"/>
              </a:rPr>
              <a:t>C) He recommends that Jacinta </a:t>
            </a:r>
            <a:r>
              <a:rPr lang="en-US" sz="2000" b="1" dirty="0">
                <a:solidFill>
                  <a:srgbClr val="FF0000"/>
                </a:solidFill>
                <a:latin typeface="Century Gothic" panose="020B0502020202020204" pitchFamily="34" charset="0"/>
              </a:rPr>
              <a:t>play</a:t>
            </a:r>
            <a:r>
              <a:rPr lang="en-US" sz="2000" b="1" dirty="0">
                <a:solidFill>
                  <a:schemeClr val="tx1"/>
                </a:solidFill>
                <a:latin typeface="Century Gothic" panose="020B0502020202020204" pitchFamily="34" charset="0"/>
              </a:rPr>
              <a:t> guitar in the band.</a:t>
            </a:r>
          </a:p>
        </p:txBody>
      </p:sp>
      <p:sp>
        <p:nvSpPr>
          <p:cNvPr id="2" name="Oval 1">
            <a:extLst>
              <a:ext uri="{FF2B5EF4-FFF2-40B4-BE49-F238E27FC236}">
                <a16:creationId xmlns:a16="http://schemas.microsoft.com/office/drawing/2014/main" xmlns="" id="{3F144816-7B47-4517-A884-896C4E3F4C44}"/>
              </a:ext>
            </a:extLst>
          </p:cNvPr>
          <p:cNvSpPr/>
          <p:nvPr/>
        </p:nvSpPr>
        <p:spPr>
          <a:xfrm>
            <a:off x="3296529" y="1747743"/>
            <a:ext cx="456865" cy="411983"/>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xmlns="" id="{4E1AB06B-C8C3-43C3-97BD-1F52401FC391}"/>
              </a:ext>
            </a:extLst>
          </p:cNvPr>
          <p:cNvSpPr/>
          <p:nvPr/>
        </p:nvSpPr>
        <p:spPr>
          <a:xfrm>
            <a:off x="1381876" y="2666498"/>
            <a:ext cx="678934" cy="411983"/>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xmlns="" id="{6EEEE0D9-2D3F-4801-BB42-D8AA5EA88CDA}"/>
              </a:ext>
            </a:extLst>
          </p:cNvPr>
          <p:cNvSpPr/>
          <p:nvPr/>
        </p:nvSpPr>
        <p:spPr>
          <a:xfrm>
            <a:off x="4317440" y="3582237"/>
            <a:ext cx="611611" cy="411983"/>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xmlns="" id="{DBDD522E-1E8F-4651-8AF5-0E0584ADA449}"/>
              </a:ext>
            </a:extLst>
          </p:cNvPr>
          <p:cNvGrpSpPr/>
          <p:nvPr/>
        </p:nvGrpSpPr>
        <p:grpSpPr>
          <a:xfrm>
            <a:off x="27814" y="6454317"/>
            <a:ext cx="1231337" cy="403587"/>
            <a:chOff x="27814" y="6454317"/>
            <a:chExt cx="1231337" cy="403587"/>
          </a:xfrm>
        </p:grpSpPr>
        <p:pic>
          <p:nvPicPr>
            <p:cNvPr id="10" name="Picture 9" descr="A close up of a sign&#10;&#10;Description generated with high confidence">
              <a:extLst>
                <a:ext uri="{FF2B5EF4-FFF2-40B4-BE49-F238E27FC236}">
                  <a16:creationId xmlns:a16="http://schemas.microsoft.com/office/drawing/2014/main" xmlns="" id="{91321384-3067-45CF-A0B6-482FAF504F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1" name="TextBox 8">
              <a:extLst>
                <a:ext uri="{FF2B5EF4-FFF2-40B4-BE49-F238E27FC236}">
                  <a16:creationId xmlns:a16="http://schemas.microsoft.com/office/drawing/2014/main" xmlns="" id="{B1F019D0-337A-4091-B1AC-14938DF0D7E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6917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Highlight the word(s) in the sentence below that would change if it were written in the subjunctive form. </a:t>
            </a: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pPr>
              <a:lnSpc>
                <a:spcPct val="200000"/>
              </a:lnSpc>
            </a:pPr>
            <a:r>
              <a:rPr lang="en-US" sz="2800" b="1" dirty="0">
                <a:solidFill>
                  <a:schemeClr val="tx1"/>
                </a:solidFill>
                <a:latin typeface="Century Gothic" panose="020B0502020202020204" pitchFamily="34" charset="0"/>
              </a:rPr>
              <a:t>If I am smarter, I will get all the answers on my next test correct.</a:t>
            </a:r>
          </a:p>
        </p:txBody>
      </p:sp>
      <p:grpSp>
        <p:nvGrpSpPr>
          <p:cNvPr id="6" name="Group 5">
            <a:extLst>
              <a:ext uri="{FF2B5EF4-FFF2-40B4-BE49-F238E27FC236}">
                <a16:creationId xmlns:a16="http://schemas.microsoft.com/office/drawing/2014/main" xmlns="" id="{1C1C42E4-1B2E-46B0-BF19-AA1CA34A238F}"/>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xmlns="" id="{0253079F-527E-4E98-89C0-3C2DBFD9F4A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7EDE2C4F-4827-41E9-BE6A-4BE1EA8E73DA}"/>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2067093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Highlight the word(s) in the sentence below that would change if it were written in the subjunctive form. </a:t>
            </a:r>
          </a:p>
          <a:p>
            <a:pPr lvl="0" defTabSz="685800">
              <a:defRPr/>
            </a:pPr>
            <a:endParaRPr lang="en-US"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a:p>
            <a:pPr>
              <a:lnSpc>
                <a:spcPct val="200000"/>
              </a:lnSpc>
            </a:pPr>
            <a:r>
              <a:rPr lang="en-US" sz="2800" b="1" dirty="0">
                <a:solidFill>
                  <a:schemeClr val="tx1"/>
                </a:solidFill>
                <a:latin typeface="Century Gothic" panose="020B0502020202020204" pitchFamily="34" charset="0"/>
              </a:rPr>
              <a:t>If I </a:t>
            </a:r>
            <a:r>
              <a:rPr lang="en-US" sz="2800" b="1" dirty="0">
                <a:solidFill>
                  <a:srgbClr val="FF0000"/>
                </a:solidFill>
                <a:latin typeface="Century Gothic" panose="020B0502020202020204" pitchFamily="34" charset="0"/>
              </a:rPr>
              <a:t>(were)</a:t>
            </a:r>
            <a:r>
              <a:rPr lang="en-US" sz="2800" b="1" dirty="0">
                <a:solidFill>
                  <a:schemeClr val="tx1"/>
                </a:solidFill>
                <a:latin typeface="Century Gothic" panose="020B0502020202020204" pitchFamily="34" charset="0"/>
              </a:rPr>
              <a:t> smarter, I </a:t>
            </a:r>
            <a:r>
              <a:rPr lang="en-US" sz="2800" b="1" dirty="0">
                <a:solidFill>
                  <a:srgbClr val="FF0000"/>
                </a:solidFill>
                <a:latin typeface="Century Gothic" panose="020B0502020202020204" pitchFamily="34" charset="0"/>
              </a:rPr>
              <a:t>(would)</a:t>
            </a:r>
            <a:r>
              <a:rPr lang="en-US" sz="2800" b="1" dirty="0">
                <a:solidFill>
                  <a:schemeClr val="tx1"/>
                </a:solidFill>
                <a:latin typeface="Century Gothic" panose="020B0502020202020204" pitchFamily="34" charset="0"/>
              </a:rPr>
              <a:t> get all the answers on my next test correct.</a:t>
            </a:r>
          </a:p>
        </p:txBody>
      </p:sp>
      <p:grpSp>
        <p:nvGrpSpPr>
          <p:cNvPr id="6" name="Group 5">
            <a:extLst>
              <a:ext uri="{FF2B5EF4-FFF2-40B4-BE49-F238E27FC236}">
                <a16:creationId xmlns:a16="http://schemas.microsoft.com/office/drawing/2014/main" xmlns="" id="{1C1C42E4-1B2E-46B0-BF19-AA1CA34A238F}"/>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xmlns="" id="{0253079F-527E-4E98-89C0-3C2DBFD9F4A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7EDE2C4F-4827-41E9-BE6A-4BE1EA8E73DA}"/>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4374191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Tick the sentences written in the subjunctive form and underline the subjunctive verbs.</a:t>
            </a:r>
          </a:p>
          <a:p>
            <a:pPr lvl="0" defTabSz="685800">
              <a:defRPr/>
            </a:pPr>
            <a:endParaRPr lang="en-US"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xmlns="" id="{B164C4E0-5DEA-43EC-8519-7D3D330C1713}"/>
              </a:ext>
            </a:extLst>
          </p:cNvPr>
          <p:cNvGraphicFramePr>
            <a:graphicFrameLocks noGrp="1"/>
          </p:cNvGraphicFramePr>
          <p:nvPr>
            <p:extLst>
              <p:ext uri="{D42A27DB-BD31-4B8C-83A1-F6EECF244321}">
                <p14:modId xmlns:p14="http://schemas.microsoft.com/office/powerpoint/2010/main" val="360777673"/>
              </p:ext>
            </p:extLst>
          </p:nvPr>
        </p:nvGraphicFramePr>
        <p:xfrm>
          <a:off x="432000" y="1956067"/>
          <a:ext cx="8280000" cy="1908720"/>
        </p:xfrm>
        <a:graphic>
          <a:graphicData uri="http://schemas.openxmlformats.org/drawingml/2006/table">
            <a:tbl>
              <a:tblPr firstRow="1" bandRow="1">
                <a:tableStyleId>{2D5ABB26-0587-4C30-8999-92F81FD0307C}</a:tableStyleId>
              </a:tblPr>
              <a:tblGrid>
                <a:gridCol w="7884000">
                  <a:extLst>
                    <a:ext uri="{9D8B030D-6E8A-4147-A177-3AD203B41FA5}">
                      <a16:colId xmlns:a16="http://schemas.microsoft.com/office/drawing/2014/main" xmlns="" val="2777830830"/>
                    </a:ext>
                  </a:extLst>
                </a:gridCol>
                <a:gridCol w="396000">
                  <a:extLst>
                    <a:ext uri="{9D8B030D-6E8A-4147-A177-3AD203B41FA5}">
                      <a16:colId xmlns:a16="http://schemas.microsoft.com/office/drawing/2014/main" xmlns="" val="1237296732"/>
                    </a:ext>
                  </a:extLst>
                </a:gridCol>
              </a:tblGrid>
              <a:tr h="360000">
                <a:tc>
                  <a:txBody>
                    <a:bodyPr/>
                    <a:lstStyle/>
                    <a:p>
                      <a:r>
                        <a:rPr lang="en-GB" sz="2000" b="1" dirty="0">
                          <a:latin typeface="Century Gothic" panose="020B0502020202020204" pitchFamily="34" charset="0"/>
                        </a:rPr>
                        <a:t>A) I suggested that he write a poem about the seasons.</a:t>
                      </a:r>
                    </a:p>
                  </a:txBody>
                  <a:tcPr marL="62455" marR="62455">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2000" b="1" dirty="0">
                        <a:latin typeface="Century Gothic" panose="020B0502020202020204" pitchFamily="34" charset="0"/>
                      </a:endParaRPr>
                    </a:p>
                  </a:txBody>
                  <a:tcPr marL="62455" marR="6245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388741821"/>
                  </a:ext>
                </a:extLst>
              </a:tr>
              <a:tr h="360000">
                <a:tc>
                  <a:txBody>
                    <a:bodyPr/>
                    <a:lstStyle/>
                    <a:p>
                      <a:endParaRPr lang="en-GB" sz="100" b="1" dirty="0">
                        <a:latin typeface="Century Gothic" panose="020B0502020202020204" pitchFamily="34" charset="0"/>
                      </a:endParaRPr>
                    </a:p>
                  </a:txBody>
                  <a:tcPr marL="62455" marR="6245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100" b="1" dirty="0">
                        <a:latin typeface="Century Gothic" panose="020B0502020202020204" pitchFamily="34" charset="0"/>
                      </a:endParaRPr>
                    </a:p>
                  </a:txBody>
                  <a:tcPr marL="62455" marR="62455">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3687635003"/>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B) I wish I was going to the cinema with you and Sunita.</a:t>
                      </a:r>
                    </a:p>
                  </a:txBody>
                  <a:tcPr marL="62455" marR="62455">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2000" b="1" dirty="0">
                        <a:latin typeface="Century Gothic" panose="020B0502020202020204" pitchFamily="34" charset="0"/>
                      </a:endParaRPr>
                    </a:p>
                  </a:txBody>
                  <a:tcPr marL="62455" marR="6245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22358658"/>
                  </a:ext>
                </a:extLst>
              </a:tr>
              <a:tr h="3600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 b="1" dirty="0">
                        <a:latin typeface="Century Gothic" panose="020B0502020202020204" pitchFamily="34" charset="0"/>
                      </a:endParaRPr>
                    </a:p>
                  </a:txBody>
                  <a:tcPr marL="62455" marR="6245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 b="1" dirty="0">
                        <a:latin typeface="Century Gothic" panose="020B0502020202020204" pitchFamily="34" charset="0"/>
                      </a:endParaRPr>
                    </a:p>
                  </a:txBody>
                  <a:tcPr marL="62455" marR="62455">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607802212"/>
                  </a:ext>
                </a:extLst>
              </a:tr>
              <a:tr h="370840">
                <a:tc>
                  <a:txBody>
                    <a:bodyPr/>
                    <a:lstStyle/>
                    <a:p>
                      <a:r>
                        <a:rPr lang="en-GB" sz="2000" b="1" dirty="0">
                          <a:latin typeface="Century Gothic" panose="020B0502020202020204" pitchFamily="34" charset="0"/>
                        </a:rPr>
                        <a:t>C) I would be very patient if I were you.</a:t>
                      </a:r>
                    </a:p>
                  </a:txBody>
                  <a:tcPr marL="62455" marR="62455">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2000" b="1" dirty="0">
                        <a:latin typeface="Century Gothic" panose="020B0502020202020204" pitchFamily="34" charset="0"/>
                      </a:endParaRPr>
                    </a:p>
                  </a:txBody>
                  <a:tcPr marL="62455" marR="62455">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665219766"/>
                  </a:ext>
                </a:extLst>
              </a:tr>
            </a:tbl>
          </a:graphicData>
        </a:graphic>
      </p:graphicFrame>
      <p:grpSp>
        <p:nvGrpSpPr>
          <p:cNvPr id="7" name="Group 6">
            <a:extLst>
              <a:ext uri="{FF2B5EF4-FFF2-40B4-BE49-F238E27FC236}">
                <a16:creationId xmlns:a16="http://schemas.microsoft.com/office/drawing/2014/main" xmlns="" id="{7E031448-E4FE-491D-8199-85DA7D275FB7}"/>
              </a:ext>
            </a:extLst>
          </p:cNvPr>
          <p:cNvGrpSpPr/>
          <p:nvPr/>
        </p:nvGrpSpPr>
        <p:grpSpPr>
          <a:xfrm>
            <a:off x="27814" y="6454317"/>
            <a:ext cx="1231337" cy="403587"/>
            <a:chOff x="27814" y="6454317"/>
            <a:chExt cx="1231337" cy="403587"/>
          </a:xfrm>
        </p:grpSpPr>
        <p:pic>
          <p:nvPicPr>
            <p:cNvPr id="8" name="Picture 7" descr="A close up of a sign&#10;&#10;Description generated with high confidence">
              <a:extLst>
                <a:ext uri="{FF2B5EF4-FFF2-40B4-BE49-F238E27FC236}">
                  <a16:creationId xmlns:a16="http://schemas.microsoft.com/office/drawing/2014/main" xmlns="" id="{9B166BDE-58D8-481A-B897-314E01498FC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xmlns="" id="{8D63FBEA-5CDD-48B6-B120-DE25E6677ADF}"/>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391891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US" sz="2000" b="1" dirty="0">
                <a:solidFill>
                  <a:schemeClr val="tx1"/>
                </a:solidFill>
                <a:latin typeface="Century Gothic" panose="020B0502020202020204" pitchFamily="34" charset="0"/>
              </a:rPr>
              <a:t>Tick the sentences written in the subjunctive form and underline the subjunctive verbs.</a:t>
            </a:r>
          </a:p>
          <a:p>
            <a:pPr lvl="0" defTabSz="685800">
              <a:defRPr/>
            </a:pPr>
            <a:endParaRPr lang="en-US"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xmlns="" id="{B164C4E0-5DEA-43EC-8519-7D3D330C1713}"/>
              </a:ext>
            </a:extLst>
          </p:cNvPr>
          <p:cNvGraphicFramePr>
            <a:graphicFrameLocks noGrp="1"/>
          </p:cNvGraphicFramePr>
          <p:nvPr>
            <p:extLst>
              <p:ext uri="{D42A27DB-BD31-4B8C-83A1-F6EECF244321}">
                <p14:modId xmlns:p14="http://schemas.microsoft.com/office/powerpoint/2010/main" val="4272419920"/>
              </p:ext>
            </p:extLst>
          </p:nvPr>
        </p:nvGraphicFramePr>
        <p:xfrm>
          <a:off x="432000" y="1956067"/>
          <a:ext cx="8280000" cy="1908720"/>
        </p:xfrm>
        <a:graphic>
          <a:graphicData uri="http://schemas.openxmlformats.org/drawingml/2006/table">
            <a:tbl>
              <a:tblPr firstRow="1" bandRow="1">
                <a:tableStyleId>{2D5ABB26-0587-4C30-8999-92F81FD0307C}</a:tableStyleId>
              </a:tblPr>
              <a:tblGrid>
                <a:gridCol w="7884000">
                  <a:extLst>
                    <a:ext uri="{9D8B030D-6E8A-4147-A177-3AD203B41FA5}">
                      <a16:colId xmlns:a16="http://schemas.microsoft.com/office/drawing/2014/main" xmlns="" val="2777830830"/>
                    </a:ext>
                  </a:extLst>
                </a:gridCol>
                <a:gridCol w="396000">
                  <a:extLst>
                    <a:ext uri="{9D8B030D-6E8A-4147-A177-3AD203B41FA5}">
                      <a16:colId xmlns:a16="http://schemas.microsoft.com/office/drawing/2014/main" xmlns="" val="1237296732"/>
                    </a:ext>
                  </a:extLst>
                </a:gridCol>
              </a:tblGrid>
              <a:tr h="360000">
                <a:tc>
                  <a:txBody>
                    <a:bodyPr/>
                    <a:lstStyle/>
                    <a:p>
                      <a:r>
                        <a:rPr lang="en-GB" sz="2000" b="1" dirty="0">
                          <a:solidFill>
                            <a:srgbClr val="FF0000"/>
                          </a:solidFill>
                          <a:latin typeface="Century Gothic" panose="020B0502020202020204" pitchFamily="34" charset="0"/>
                        </a:rPr>
                        <a:t>A) I suggested that he </a:t>
                      </a:r>
                      <a:r>
                        <a:rPr lang="en-GB" sz="2000" b="1" u="sng" dirty="0">
                          <a:solidFill>
                            <a:srgbClr val="FF0000"/>
                          </a:solidFill>
                          <a:latin typeface="Century Gothic" panose="020B0502020202020204" pitchFamily="34" charset="0"/>
                        </a:rPr>
                        <a:t>write</a:t>
                      </a:r>
                      <a:r>
                        <a:rPr lang="en-GB" sz="2000" b="1" dirty="0">
                          <a:solidFill>
                            <a:srgbClr val="FF0000"/>
                          </a:solidFill>
                          <a:latin typeface="Century Gothic" panose="020B0502020202020204" pitchFamily="34" charset="0"/>
                        </a:rPr>
                        <a:t> a poem about the seasons.</a:t>
                      </a:r>
                    </a:p>
                  </a:txBody>
                  <a:tcPr marL="62455" marR="62455">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solidFill>
                            <a:srgbClr val="FF0000"/>
                          </a:solidFill>
                          <a:latin typeface="Century Gothic" panose="020B0502020202020204" pitchFamily="34" charset="0"/>
                          <a:sym typeface="Wingdings" panose="05000000000000000000" pitchFamily="2" charset="2"/>
                        </a:rPr>
                        <a:t></a:t>
                      </a:r>
                      <a:endParaRPr lang="en-GB" sz="2000" b="1" dirty="0">
                        <a:solidFill>
                          <a:srgbClr val="FF0000"/>
                        </a:solidFill>
                        <a:latin typeface="Century Gothic" panose="020B0502020202020204" pitchFamily="34" charset="0"/>
                      </a:endParaRPr>
                    </a:p>
                  </a:txBody>
                  <a:tcPr marL="62455" marR="62455"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388741821"/>
                  </a:ext>
                </a:extLst>
              </a:tr>
              <a:tr h="360000">
                <a:tc>
                  <a:txBody>
                    <a:bodyPr/>
                    <a:lstStyle/>
                    <a:p>
                      <a:endParaRPr lang="en-GB" sz="100" b="1" dirty="0">
                        <a:latin typeface="Century Gothic" panose="020B0502020202020204" pitchFamily="34" charset="0"/>
                      </a:endParaRPr>
                    </a:p>
                  </a:txBody>
                  <a:tcPr marL="62455" marR="6245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solidFill>
                          <a:srgbClr val="FF0000"/>
                        </a:solidFill>
                        <a:latin typeface="Century Gothic" panose="020B0502020202020204" pitchFamily="34" charset="0"/>
                      </a:endParaRPr>
                    </a:p>
                  </a:txBody>
                  <a:tcPr marL="62455" marR="6245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3687635003"/>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000" b="1" dirty="0">
                          <a:solidFill>
                            <a:schemeClr val="bg1">
                              <a:lumMod val="50000"/>
                            </a:schemeClr>
                          </a:solidFill>
                          <a:latin typeface="Century Gothic" panose="020B0502020202020204" pitchFamily="34" charset="0"/>
                        </a:rPr>
                        <a:t>B) I wish I was going to the cinema with you and Sunita.</a:t>
                      </a:r>
                    </a:p>
                  </a:txBody>
                  <a:tcPr marL="62455" marR="62455">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000" b="1" dirty="0">
                        <a:solidFill>
                          <a:srgbClr val="FF0000"/>
                        </a:solidFill>
                        <a:latin typeface="Century Gothic" panose="020B0502020202020204" pitchFamily="34" charset="0"/>
                      </a:endParaRPr>
                    </a:p>
                  </a:txBody>
                  <a:tcPr marL="62455" marR="62455"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922358658"/>
                  </a:ext>
                </a:extLst>
              </a:tr>
              <a:tr h="3600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 b="1" dirty="0">
                        <a:latin typeface="Century Gothic" panose="020B0502020202020204" pitchFamily="34" charset="0"/>
                      </a:endParaRPr>
                    </a:p>
                  </a:txBody>
                  <a:tcPr marL="62455" marR="62455">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100" b="1" dirty="0">
                        <a:solidFill>
                          <a:srgbClr val="FF0000"/>
                        </a:solidFill>
                        <a:latin typeface="Century Gothic" panose="020B0502020202020204" pitchFamily="34" charset="0"/>
                      </a:endParaRPr>
                    </a:p>
                  </a:txBody>
                  <a:tcPr marL="62455" marR="62455"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607802212"/>
                  </a:ext>
                </a:extLst>
              </a:tr>
              <a:tr h="370840">
                <a:tc>
                  <a:txBody>
                    <a:bodyPr/>
                    <a:lstStyle/>
                    <a:p>
                      <a:r>
                        <a:rPr lang="en-GB" sz="2000" b="1" dirty="0">
                          <a:solidFill>
                            <a:srgbClr val="FF0000"/>
                          </a:solidFill>
                          <a:latin typeface="Century Gothic" panose="020B0502020202020204" pitchFamily="34" charset="0"/>
                        </a:rPr>
                        <a:t>C) I would be very patient if I </a:t>
                      </a:r>
                      <a:r>
                        <a:rPr lang="en-GB" sz="2000" b="1" u="sng" dirty="0">
                          <a:solidFill>
                            <a:srgbClr val="FF0000"/>
                          </a:solidFill>
                          <a:latin typeface="Century Gothic" panose="020B0502020202020204" pitchFamily="34" charset="0"/>
                        </a:rPr>
                        <a:t>were</a:t>
                      </a:r>
                      <a:r>
                        <a:rPr lang="en-GB" sz="2000" b="1" dirty="0">
                          <a:solidFill>
                            <a:srgbClr val="FF0000"/>
                          </a:solidFill>
                          <a:latin typeface="Century Gothic" panose="020B0502020202020204" pitchFamily="34" charset="0"/>
                        </a:rPr>
                        <a:t> you.</a:t>
                      </a:r>
                    </a:p>
                  </a:txBody>
                  <a:tcPr marL="62455" marR="62455">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rgbClr val="FF0000"/>
                          </a:solidFill>
                          <a:latin typeface="Century Gothic" panose="020B0502020202020204" pitchFamily="34" charset="0"/>
                          <a:sym typeface="Wingdings" panose="05000000000000000000" pitchFamily="2" charset="2"/>
                        </a:rPr>
                        <a:t></a:t>
                      </a:r>
                      <a:endParaRPr lang="en-GB" sz="2000" b="1" dirty="0">
                        <a:solidFill>
                          <a:srgbClr val="FF0000"/>
                        </a:solidFill>
                        <a:latin typeface="Century Gothic" panose="020B0502020202020204" pitchFamily="34" charset="0"/>
                      </a:endParaRPr>
                    </a:p>
                  </a:txBody>
                  <a:tcPr marL="62455" marR="62455"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665219766"/>
                  </a:ext>
                </a:extLst>
              </a:tr>
            </a:tbl>
          </a:graphicData>
        </a:graphic>
      </p:graphicFrame>
      <p:grpSp>
        <p:nvGrpSpPr>
          <p:cNvPr id="7" name="Group 6">
            <a:extLst>
              <a:ext uri="{FF2B5EF4-FFF2-40B4-BE49-F238E27FC236}">
                <a16:creationId xmlns:a16="http://schemas.microsoft.com/office/drawing/2014/main" xmlns="" id="{8102DBA9-4251-4495-A777-941F2BB5727C}"/>
              </a:ext>
            </a:extLst>
          </p:cNvPr>
          <p:cNvGrpSpPr/>
          <p:nvPr/>
        </p:nvGrpSpPr>
        <p:grpSpPr>
          <a:xfrm>
            <a:off x="27814" y="6454317"/>
            <a:ext cx="1231337" cy="403587"/>
            <a:chOff x="27814" y="6454317"/>
            <a:chExt cx="1231337" cy="403587"/>
          </a:xfrm>
        </p:grpSpPr>
        <p:pic>
          <p:nvPicPr>
            <p:cNvPr id="8" name="Picture 7" descr="A close up of a sign&#10;&#10;Description generated with high confidence">
              <a:extLst>
                <a:ext uri="{FF2B5EF4-FFF2-40B4-BE49-F238E27FC236}">
                  <a16:creationId xmlns:a16="http://schemas.microsoft.com/office/drawing/2014/main" xmlns="" id="{AE902928-6521-443A-A9C2-5DE8A98984B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xmlns="" id="{311050E6-80E7-4AA5-8BE3-E47C31C86B8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939576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xmlns="" id="{C3F76134-F82F-40F3-A264-162487AAD02B}"/>
              </a:ext>
            </a:extLst>
          </p:cNvPr>
          <p:cNvGrpSpPr/>
          <p:nvPr/>
        </p:nvGrpSpPr>
        <p:grpSpPr>
          <a:xfrm>
            <a:off x="27814" y="6454317"/>
            <a:ext cx="1231337" cy="403587"/>
            <a:chOff x="27814" y="6454317"/>
            <a:chExt cx="1231337" cy="403587"/>
          </a:xfrm>
        </p:grpSpPr>
        <p:pic>
          <p:nvPicPr>
            <p:cNvPr id="14" name="Picture 13" descr="A close up of a sign&#10;&#10;Description generated with high confidence">
              <a:extLst>
                <a:ext uri="{FF2B5EF4-FFF2-40B4-BE49-F238E27FC236}">
                  <a16:creationId xmlns:a16="http://schemas.microsoft.com/office/drawing/2014/main" xmlns="" id="{A5F7BF23-567C-4805-9E25-3FFFED61A3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5" name="TextBox 8">
              <a:extLst>
                <a:ext uri="{FF2B5EF4-FFF2-40B4-BE49-F238E27FC236}">
                  <a16:creationId xmlns:a16="http://schemas.microsoft.com/office/drawing/2014/main" xmlns="" id="{C208A78F-9FC1-4138-A349-8B6EB6DCF64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16" name="Picture 15">
            <a:extLst>
              <a:ext uri="{FF2B5EF4-FFF2-40B4-BE49-F238E27FC236}">
                <a16:creationId xmlns:a16="http://schemas.microsoft.com/office/drawing/2014/main" xmlns="" id="{A7C2E8B5-EDFF-4BE2-9ED5-B8AB5BA7B7E7}"/>
              </a:ext>
            </a:extLst>
          </p:cNvPr>
          <p:cNvPicPr>
            <a:picLocks noChangeAspect="1"/>
          </p:cNvPicPr>
          <p:nvPr/>
        </p:nvPicPr>
        <p:blipFill>
          <a:blip r:embed="rId3"/>
          <a:stretch>
            <a:fillRect/>
          </a:stretch>
        </p:blipFill>
        <p:spPr>
          <a:xfrm>
            <a:off x="115438" y="135972"/>
            <a:ext cx="8913124" cy="6322100"/>
          </a:xfrm>
          <a:prstGeom prst="rect">
            <a:avLst/>
          </a:prstGeom>
        </p:spPr>
      </p:pic>
      <p:sp>
        <p:nvSpPr>
          <p:cNvPr id="17" name="Rectangle 16">
            <a:extLst>
              <a:ext uri="{FF2B5EF4-FFF2-40B4-BE49-F238E27FC236}">
                <a16:creationId xmlns:a16="http://schemas.microsoft.com/office/drawing/2014/main" xmlns="" id="{71CF9A0E-4840-4B12-8C5B-0E311EBB3D0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r>
              <a:rPr lang="en-US" sz="2000" b="1" dirty="0">
                <a:solidFill>
                  <a:schemeClr val="tx1"/>
                </a:solidFill>
                <a:latin typeface="Century Gothic" panose="020B0502020202020204" pitchFamily="34" charset="0"/>
              </a:rPr>
              <a:t>Which child is using the subjunctive form? How do you know?</a:t>
            </a:r>
            <a:endParaRPr lang="en-GB" sz="2000" b="1" dirty="0">
              <a:solidFill>
                <a:schemeClr val="tx1"/>
              </a:solidFill>
              <a:latin typeface="Century Gothic" panose="020B0502020202020204" pitchFamily="34" charset="0"/>
            </a:endParaRPr>
          </a:p>
          <a:p>
            <a:pPr lvl="0" defTabSz="685800">
              <a:defRPr/>
            </a:pPr>
            <a:endParaRPr lang="en-US" sz="2000" b="1" dirty="0">
              <a:solidFill>
                <a:schemeClr val="tx1"/>
              </a:solidFill>
              <a:latin typeface="Century Gothic" panose="020B0502020202020204" pitchFamily="34" charset="0"/>
            </a:endParaRPr>
          </a:p>
        </p:txBody>
      </p:sp>
      <p:grpSp>
        <p:nvGrpSpPr>
          <p:cNvPr id="18" name="Group 17">
            <a:extLst>
              <a:ext uri="{FF2B5EF4-FFF2-40B4-BE49-F238E27FC236}">
                <a16:creationId xmlns:a16="http://schemas.microsoft.com/office/drawing/2014/main" xmlns="" id="{C84A9453-EA9E-47C8-B4BF-D62CD7666974}"/>
              </a:ext>
            </a:extLst>
          </p:cNvPr>
          <p:cNvGrpSpPr/>
          <p:nvPr/>
        </p:nvGrpSpPr>
        <p:grpSpPr>
          <a:xfrm>
            <a:off x="1547149" y="1870796"/>
            <a:ext cx="6127558" cy="3207964"/>
            <a:chOff x="1324373" y="1870796"/>
            <a:chExt cx="6127558" cy="3207964"/>
          </a:xfrm>
        </p:grpSpPr>
        <p:sp>
          <p:nvSpPr>
            <p:cNvPr id="19" name="Speech Bubble: Rectangle with Corners Rounded 18">
              <a:extLst>
                <a:ext uri="{FF2B5EF4-FFF2-40B4-BE49-F238E27FC236}">
                  <a16:creationId xmlns:a16="http://schemas.microsoft.com/office/drawing/2014/main" xmlns="" id="{97909372-BB02-4564-B4EB-508CD0CF45FE}"/>
                </a:ext>
              </a:extLst>
            </p:cNvPr>
            <p:cNvSpPr/>
            <p:nvPr/>
          </p:nvSpPr>
          <p:spPr>
            <a:xfrm>
              <a:off x="2459216" y="1870796"/>
              <a:ext cx="2988000" cy="1044000"/>
            </a:xfrm>
            <a:prstGeom prst="wedgeRoundRectCallout">
              <a:avLst>
                <a:gd name="adj1" fmla="val -56360"/>
                <a:gd name="adj2" fmla="val 1912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request that the dog sit quietly in the waiting room.</a:t>
              </a:r>
            </a:p>
          </p:txBody>
        </p:sp>
        <p:sp>
          <p:nvSpPr>
            <p:cNvPr id="20" name="Speech Bubble: Rectangle with Corners Rounded 19">
              <a:extLst>
                <a:ext uri="{FF2B5EF4-FFF2-40B4-BE49-F238E27FC236}">
                  <a16:creationId xmlns:a16="http://schemas.microsoft.com/office/drawing/2014/main" xmlns="" id="{A2668762-014F-4E0C-8D1D-518537C95586}"/>
                </a:ext>
              </a:extLst>
            </p:cNvPr>
            <p:cNvSpPr/>
            <p:nvPr/>
          </p:nvSpPr>
          <p:spPr>
            <a:xfrm>
              <a:off x="3078000" y="3305365"/>
              <a:ext cx="2988000" cy="1044000"/>
            </a:xfrm>
            <a:prstGeom prst="wedgeRoundRectCallout">
              <a:avLst>
                <a:gd name="adj1" fmla="val 56288"/>
                <a:gd name="adj2" fmla="val 1406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request that the dog sits quietly in the waiting room.</a:t>
              </a:r>
            </a:p>
          </p:txBody>
        </p:sp>
        <p:sp>
          <p:nvSpPr>
            <p:cNvPr id="21" name="TextBox 20">
              <a:extLst>
                <a:ext uri="{FF2B5EF4-FFF2-40B4-BE49-F238E27FC236}">
                  <a16:creationId xmlns:a16="http://schemas.microsoft.com/office/drawing/2014/main" xmlns="" id="{54D1E865-DAD3-44D6-AE2D-4383812F77A6}"/>
                </a:ext>
              </a:extLst>
            </p:cNvPr>
            <p:cNvSpPr txBox="1"/>
            <p:nvPr/>
          </p:nvSpPr>
          <p:spPr>
            <a:xfrm>
              <a:off x="1324373" y="2841910"/>
              <a:ext cx="936000" cy="338554"/>
            </a:xfrm>
            <a:prstGeom prst="rect">
              <a:avLst/>
            </a:prstGeom>
            <a:noFill/>
          </p:spPr>
          <p:txBody>
            <a:bodyPr wrap="square" rtlCol="0">
              <a:spAutoFit/>
            </a:bodyPr>
            <a:lstStyle/>
            <a:p>
              <a:pPr algn="ctr"/>
              <a:r>
                <a:rPr lang="en-GB" sz="1600" b="1" dirty="0">
                  <a:latin typeface="Century Gothic" panose="020B0502020202020204" pitchFamily="34" charset="0"/>
                </a:rPr>
                <a:t>Lucy</a:t>
              </a:r>
              <a:endParaRPr lang="en-GB" sz="2000" b="1" dirty="0">
                <a:latin typeface="Century Gothic" panose="020B0502020202020204" pitchFamily="34" charset="0"/>
              </a:endParaRPr>
            </a:p>
          </p:txBody>
        </p:sp>
        <p:sp>
          <p:nvSpPr>
            <p:cNvPr id="22" name="TextBox 21">
              <a:extLst>
                <a:ext uri="{FF2B5EF4-FFF2-40B4-BE49-F238E27FC236}">
                  <a16:creationId xmlns:a16="http://schemas.microsoft.com/office/drawing/2014/main" xmlns="" id="{46785D3C-47B3-4E5A-B008-A74A85245AAF}"/>
                </a:ext>
              </a:extLst>
            </p:cNvPr>
            <p:cNvSpPr txBox="1"/>
            <p:nvPr/>
          </p:nvSpPr>
          <p:spPr>
            <a:xfrm>
              <a:off x="6319371" y="4370874"/>
              <a:ext cx="1132560" cy="707886"/>
            </a:xfrm>
            <a:prstGeom prst="rect">
              <a:avLst/>
            </a:prstGeom>
            <a:noFill/>
          </p:spPr>
          <p:txBody>
            <a:bodyPr wrap="square" rtlCol="0">
              <a:noAutofit/>
            </a:bodyPr>
            <a:lstStyle/>
            <a:p>
              <a:pPr algn="ctr"/>
              <a:r>
                <a:rPr lang="en-GB" sz="1600" b="1" dirty="0">
                  <a:latin typeface="Century Gothic" panose="020B0502020202020204" pitchFamily="34" charset="0"/>
                </a:rPr>
                <a:t>Hassan</a:t>
              </a:r>
              <a:endParaRPr lang="en-GB" sz="2000" b="1" dirty="0">
                <a:latin typeface="Century Gothic" panose="020B0502020202020204" pitchFamily="34" charset="0"/>
              </a:endParaRPr>
            </a:p>
          </p:txBody>
        </p:sp>
      </p:grpSp>
    </p:spTree>
    <p:extLst>
      <p:ext uri="{BB962C8B-B14F-4D97-AF65-F5344CB8AC3E}">
        <p14:creationId xmlns:p14="http://schemas.microsoft.com/office/powerpoint/2010/main" val="13218542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xmlns="" id="{C3F76134-F82F-40F3-A264-162487AAD02B}"/>
              </a:ext>
            </a:extLst>
          </p:cNvPr>
          <p:cNvGrpSpPr/>
          <p:nvPr/>
        </p:nvGrpSpPr>
        <p:grpSpPr>
          <a:xfrm>
            <a:off x="27814" y="6454317"/>
            <a:ext cx="1231337" cy="403587"/>
            <a:chOff x="27814" y="6454317"/>
            <a:chExt cx="1231337" cy="403587"/>
          </a:xfrm>
        </p:grpSpPr>
        <p:pic>
          <p:nvPicPr>
            <p:cNvPr id="14" name="Picture 13" descr="A close up of a sign&#10;&#10;Description generated with high confidence">
              <a:extLst>
                <a:ext uri="{FF2B5EF4-FFF2-40B4-BE49-F238E27FC236}">
                  <a16:creationId xmlns:a16="http://schemas.microsoft.com/office/drawing/2014/main" xmlns="" id="{A5F7BF23-567C-4805-9E25-3FFFED61A3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5" name="TextBox 8">
              <a:extLst>
                <a:ext uri="{FF2B5EF4-FFF2-40B4-BE49-F238E27FC236}">
                  <a16:creationId xmlns:a16="http://schemas.microsoft.com/office/drawing/2014/main" xmlns="" id="{C208A78F-9FC1-4138-A349-8B6EB6DCF64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16" name="Picture 15">
            <a:extLst>
              <a:ext uri="{FF2B5EF4-FFF2-40B4-BE49-F238E27FC236}">
                <a16:creationId xmlns:a16="http://schemas.microsoft.com/office/drawing/2014/main" xmlns="" id="{A7C2E8B5-EDFF-4BE2-9ED5-B8AB5BA7B7E7}"/>
              </a:ext>
            </a:extLst>
          </p:cNvPr>
          <p:cNvPicPr>
            <a:picLocks noChangeAspect="1"/>
          </p:cNvPicPr>
          <p:nvPr/>
        </p:nvPicPr>
        <p:blipFill>
          <a:blip r:embed="rId3"/>
          <a:stretch>
            <a:fillRect/>
          </a:stretch>
        </p:blipFill>
        <p:spPr>
          <a:xfrm>
            <a:off x="115438" y="135972"/>
            <a:ext cx="8913124" cy="6322100"/>
          </a:xfrm>
          <a:prstGeom prst="rect">
            <a:avLst/>
          </a:prstGeom>
        </p:spPr>
      </p:pic>
      <p:sp>
        <p:nvSpPr>
          <p:cNvPr id="17" name="Rectangle 16">
            <a:extLst>
              <a:ext uri="{FF2B5EF4-FFF2-40B4-BE49-F238E27FC236}">
                <a16:creationId xmlns:a16="http://schemas.microsoft.com/office/drawing/2014/main" xmlns="" id="{71CF9A0E-4840-4B12-8C5B-0E311EBB3D0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r>
              <a:rPr lang="en-US" sz="2000" b="1" dirty="0">
                <a:solidFill>
                  <a:schemeClr val="tx1"/>
                </a:solidFill>
                <a:latin typeface="Century Gothic" panose="020B0502020202020204" pitchFamily="34" charset="0"/>
              </a:rPr>
              <a:t>Which child is using the subjunctive form? How do you know?</a:t>
            </a: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Lucy is using the subjunctive form because… </a:t>
            </a:r>
          </a:p>
          <a:p>
            <a:pPr lvl="0" defTabSz="685800">
              <a:defRPr/>
            </a:pPr>
            <a:endParaRPr lang="en-US" sz="2000" b="1" dirty="0">
              <a:solidFill>
                <a:schemeClr val="tx1"/>
              </a:solidFill>
              <a:latin typeface="Century Gothic" panose="020B0502020202020204" pitchFamily="34" charset="0"/>
            </a:endParaRPr>
          </a:p>
        </p:txBody>
      </p:sp>
      <p:grpSp>
        <p:nvGrpSpPr>
          <p:cNvPr id="18" name="Group 17">
            <a:extLst>
              <a:ext uri="{FF2B5EF4-FFF2-40B4-BE49-F238E27FC236}">
                <a16:creationId xmlns:a16="http://schemas.microsoft.com/office/drawing/2014/main" xmlns="" id="{C84A9453-EA9E-47C8-B4BF-D62CD7666974}"/>
              </a:ext>
            </a:extLst>
          </p:cNvPr>
          <p:cNvGrpSpPr/>
          <p:nvPr/>
        </p:nvGrpSpPr>
        <p:grpSpPr>
          <a:xfrm>
            <a:off x="1547149" y="1870796"/>
            <a:ext cx="6127558" cy="3207964"/>
            <a:chOff x="1324373" y="1870796"/>
            <a:chExt cx="6127558" cy="3207964"/>
          </a:xfrm>
        </p:grpSpPr>
        <p:sp>
          <p:nvSpPr>
            <p:cNvPr id="19" name="Speech Bubble: Rectangle with Corners Rounded 18">
              <a:extLst>
                <a:ext uri="{FF2B5EF4-FFF2-40B4-BE49-F238E27FC236}">
                  <a16:creationId xmlns:a16="http://schemas.microsoft.com/office/drawing/2014/main" xmlns="" id="{97909372-BB02-4564-B4EB-508CD0CF45FE}"/>
                </a:ext>
              </a:extLst>
            </p:cNvPr>
            <p:cNvSpPr/>
            <p:nvPr/>
          </p:nvSpPr>
          <p:spPr>
            <a:xfrm>
              <a:off x="2459216" y="1870796"/>
              <a:ext cx="2988000" cy="1044000"/>
            </a:xfrm>
            <a:prstGeom prst="wedgeRoundRectCallout">
              <a:avLst>
                <a:gd name="adj1" fmla="val -56360"/>
                <a:gd name="adj2" fmla="val 1912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request that the dog sit quietly in the waiting room.</a:t>
              </a:r>
            </a:p>
          </p:txBody>
        </p:sp>
        <p:sp>
          <p:nvSpPr>
            <p:cNvPr id="20" name="Speech Bubble: Rectangle with Corners Rounded 19">
              <a:extLst>
                <a:ext uri="{FF2B5EF4-FFF2-40B4-BE49-F238E27FC236}">
                  <a16:creationId xmlns:a16="http://schemas.microsoft.com/office/drawing/2014/main" xmlns="" id="{A2668762-014F-4E0C-8D1D-518537C95586}"/>
                </a:ext>
              </a:extLst>
            </p:cNvPr>
            <p:cNvSpPr/>
            <p:nvPr/>
          </p:nvSpPr>
          <p:spPr>
            <a:xfrm>
              <a:off x="3078000" y="3305365"/>
              <a:ext cx="2988000" cy="1044000"/>
            </a:xfrm>
            <a:prstGeom prst="wedgeRoundRectCallout">
              <a:avLst>
                <a:gd name="adj1" fmla="val 56288"/>
                <a:gd name="adj2" fmla="val 1406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request that the dog sits quietly in the waiting room.</a:t>
              </a:r>
            </a:p>
          </p:txBody>
        </p:sp>
        <p:sp>
          <p:nvSpPr>
            <p:cNvPr id="21" name="TextBox 20">
              <a:extLst>
                <a:ext uri="{FF2B5EF4-FFF2-40B4-BE49-F238E27FC236}">
                  <a16:creationId xmlns:a16="http://schemas.microsoft.com/office/drawing/2014/main" xmlns="" id="{54D1E865-DAD3-44D6-AE2D-4383812F77A6}"/>
                </a:ext>
              </a:extLst>
            </p:cNvPr>
            <p:cNvSpPr txBox="1"/>
            <p:nvPr/>
          </p:nvSpPr>
          <p:spPr>
            <a:xfrm>
              <a:off x="1324373" y="2841910"/>
              <a:ext cx="936000" cy="338554"/>
            </a:xfrm>
            <a:prstGeom prst="rect">
              <a:avLst/>
            </a:prstGeom>
            <a:noFill/>
          </p:spPr>
          <p:txBody>
            <a:bodyPr wrap="square" rtlCol="0">
              <a:spAutoFit/>
            </a:bodyPr>
            <a:lstStyle/>
            <a:p>
              <a:pPr algn="ctr"/>
              <a:r>
                <a:rPr lang="en-GB" sz="1600" b="1" dirty="0">
                  <a:latin typeface="Century Gothic" panose="020B0502020202020204" pitchFamily="34" charset="0"/>
                </a:rPr>
                <a:t>Lucy</a:t>
              </a:r>
              <a:endParaRPr lang="en-GB" sz="2000" b="1" dirty="0">
                <a:latin typeface="Century Gothic" panose="020B0502020202020204" pitchFamily="34" charset="0"/>
              </a:endParaRPr>
            </a:p>
          </p:txBody>
        </p:sp>
        <p:sp>
          <p:nvSpPr>
            <p:cNvPr id="22" name="TextBox 21">
              <a:extLst>
                <a:ext uri="{FF2B5EF4-FFF2-40B4-BE49-F238E27FC236}">
                  <a16:creationId xmlns:a16="http://schemas.microsoft.com/office/drawing/2014/main" xmlns="" id="{46785D3C-47B3-4E5A-B008-A74A85245AAF}"/>
                </a:ext>
              </a:extLst>
            </p:cNvPr>
            <p:cNvSpPr txBox="1"/>
            <p:nvPr/>
          </p:nvSpPr>
          <p:spPr>
            <a:xfrm>
              <a:off x="6319371" y="4370874"/>
              <a:ext cx="1132560" cy="707886"/>
            </a:xfrm>
            <a:prstGeom prst="rect">
              <a:avLst/>
            </a:prstGeom>
            <a:noFill/>
          </p:spPr>
          <p:txBody>
            <a:bodyPr wrap="square" rtlCol="0">
              <a:noAutofit/>
            </a:bodyPr>
            <a:lstStyle/>
            <a:p>
              <a:pPr algn="ctr"/>
              <a:r>
                <a:rPr lang="en-GB" sz="1600" b="1" dirty="0">
                  <a:latin typeface="Century Gothic" panose="020B0502020202020204" pitchFamily="34" charset="0"/>
                </a:rPr>
                <a:t>Hassan</a:t>
              </a:r>
              <a:endParaRPr lang="en-GB" sz="2000" b="1" dirty="0">
                <a:latin typeface="Century Gothic" panose="020B0502020202020204" pitchFamily="34" charset="0"/>
              </a:endParaRPr>
            </a:p>
          </p:txBody>
        </p:sp>
      </p:grpSp>
    </p:spTree>
    <p:extLst>
      <p:ext uri="{BB962C8B-B14F-4D97-AF65-F5344CB8AC3E}">
        <p14:creationId xmlns:p14="http://schemas.microsoft.com/office/powerpoint/2010/main" val="41635023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xmlns="" id="{C3F76134-F82F-40F3-A264-162487AAD02B}"/>
              </a:ext>
            </a:extLst>
          </p:cNvPr>
          <p:cNvGrpSpPr/>
          <p:nvPr/>
        </p:nvGrpSpPr>
        <p:grpSpPr>
          <a:xfrm>
            <a:off x="27814" y="6454317"/>
            <a:ext cx="1231337" cy="403587"/>
            <a:chOff x="27814" y="6454317"/>
            <a:chExt cx="1231337" cy="403587"/>
          </a:xfrm>
        </p:grpSpPr>
        <p:pic>
          <p:nvPicPr>
            <p:cNvPr id="14" name="Picture 13" descr="A close up of a sign&#10;&#10;Description generated with high confidence">
              <a:extLst>
                <a:ext uri="{FF2B5EF4-FFF2-40B4-BE49-F238E27FC236}">
                  <a16:creationId xmlns:a16="http://schemas.microsoft.com/office/drawing/2014/main" xmlns="" id="{A5F7BF23-567C-4805-9E25-3FFFED61A3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5" name="TextBox 8">
              <a:extLst>
                <a:ext uri="{FF2B5EF4-FFF2-40B4-BE49-F238E27FC236}">
                  <a16:creationId xmlns:a16="http://schemas.microsoft.com/office/drawing/2014/main" xmlns="" id="{C208A78F-9FC1-4138-A349-8B6EB6DCF64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16" name="Picture 15">
            <a:extLst>
              <a:ext uri="{FF2B5EF4-FFF2-40B4-BE49-F238E27FC236}">
                <a16:creationId xmlns:a16="http://schemas.microsoft.com/office/drawing/2014/main" xmlns="" id="{A7C2E8B5-EDFF-4BE2-9ED5-B8AB5BA7B7E7}"/>
              </a:ext>
            </a:extLst>
          </p:cNvPr>
          <p:cNvPicPr>
            <a:picLocks noChangeAspect="1"/>
          </p:cNvPicPr>
          <p:nvPr/>
        </p:nvPicPr>
        <p:blipFill>
          <a:blip r:embed="rId3"/>
          <a:stretch>
            <a:fillRect/>
          </a:stretch>
        </p:blipFill>
        <p:spPr>
          <a:xfrm>
            <a:off x="115438" y="135972"/>
            <a:ext cx="8913124" cy="6322100"/>
          </a:xfrm>
          <a:prstGeom prst="rect">
            <a:avLst/>
          </a:prstGeom>
        </p:spPr>
      </p:pic>
      <p:sp>
        <p:nvSpPr>
          <p:cNvPr id="17" name="Rectangle 16">
            <a:extLst>
              <a:ext uri="{FF2B5EF4-FFF2-40B4-BE49-F238E27FC236}">
                <a16:creationId xmlns:a16="http://schemas.microsoft.com/office/drawing/2014/main" xmlns="" id="{71CF9A0E-4840-4B12-8C5B-0E311EBB3D0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r>
              <a:rPr lang="en-US" sz="2000" b="1" dirty="0">
                <a:solidFill>
                  <a:schemeClr val="tx1"/>
                </a:solidFill>
                <a:latin typeface="Century Gothic" panose="020B0502020202020204" pitchFamily="34" charset="0"/>
              </a:rPr>
              <a:t>Which child is using the subjunctive form? How do you know?</a:t>
            </a: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pPr lvl="0"/>
            <a:endParaRPr lang="en-US"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Lucy is using the subjunctive form because </a:t>
            </a:r>
            <a:r>
              <a:rPr lang="en-US" sz="2000" b="1" dirty="0">
                <a:solidFill>
                  <a:srgbClr val="FF0000"/>
                </a:solidFill>
                <a:latin typeface="Century Gothic" panose="020B0502020202020204" pitchFamily="34" charset="0"/>
              </a:rPr>
              <a:t>she has used the basic form of the verb ‘</a:t>
            </a:r>
            <a:r>
              <a:rPr lang="en-GB" sz="2000" b="1" dirty="0">
                <a:solidFill>
                  <a:srgbClr val="FF0000"/>
                </a:solidFill>
                <a:latin typeface="Century Gothic" panose="020B0502020202020204" pitchFamily="34" charset="0"/>
              </a:rPr>
              <a:t>sit’.</a:t>
            </a:r>
          </a:p>
          <a:p>
            <a:pPr lvl="0" defTabSz="685800">
              <a:defRPr/>
            </a:pPr>
            <a:endParaRPr lang="en-US" sz="2000" b="1" dirty="0">
              <a:solidFill>
                <a:schemeClr val="tx1"/>
              </a:solidFill>
              <a:latin typeface="Century Gothic" panose="020B0502020202020204" pitchFamily="34" charset="0"/>
            </a:endParaRPr>
          </a:p>
        </p:txBody>
      </p:sp>
      <p:grpSp>
        <p:nvGrpSpPr>
          <p:cNvPr id="18" name="Group 17">
            <a:extLst>
              <a:ext uri="{FF2B5EF4-FFF2-40B4-BE49-F238E27FC236}">
                <a16:creationId xmlns:a16="http://schemas.microsoft.com/office/drawing/2014/main" xmlns="" id="{C84A9453-EA9E-47C8-B4BF-D62CD7666974}"/>
              </a:ext>
            </a:extLst>
          </p:cNvPr>
          <p:cNvGrpSpPr/>
          <p:nvPr/>
        </p:nvGrpSpPr>
        <p:grpSpPr>
          <a:xfrm>
            <a:off x="1547149" y="1870796"/>
            <a:ext cx="6127558" cy="3207964"/>
            <a:chOff x="1324373" y="1870796"/>
            <a:chExt cx="6127558" cy="3207964"/>
          </a:xfrm>
        </p:grpSpPr>
        <p:sp>
          <p:nvSpPr>
            <p:cNvPr id="19" name="Speech Bubble: Rectangle with Corners Rounded 18">
              <a:extLst>
                <a:ext uri="{FF2B5EF4-FFF2-40B4-BE49-F238E27FC236}">
                  <a16:creationId xmlns:a16="http://schemas.microsoft.com/office/drawing/2014/main" xmlns="" id="{97909372-BB02-4564-B4EB-508CD0CF45FE}"/>
                </a:ext>
              </a:extLst>
            </p:cNvPr>
            <p:cNvSpPr/>
            <p:nvPr/>
          </p:nvSpPr>
          <p:spPr>
            <a:xfrm>
              <a:off x="2459216" y="1870796"/>
              <a:ext cx="2988000" cy="1044000"/>
            </a:xfrm>
            <a:prstGeom prst="wedgeRoundRectCallout">
              <a:avLst>
                <a:gd name="adj1" fmla="val -56360"/>
                <a:gd name="adj2" fmla="val 1912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request that the dog sit quietly in the waiting room.</a:t>
              </a:r>
            </a:p>
          </p:txBody>
        </p:sp>
        <p:sp>
          <p:nvSpPr>
            <p:cNvPr id="20" name="Speech Bubble: Rectangle with Corners Rounded 19">
              <a:extLst>
                <a:ext uri="{FF2B5EF4-FFF2-40B4-BE49-F238E27FC236}">
                  <a16:creationId xmlns:a16="http://schemas.microsoft.com/office/drawing/2014/main" xmlns="" id="{A2668762-014F-4E0C-8D1D-518537C95586}"/>
                </a:ext>
              </a:extLst>
            </p:cNvPr>
            <p:cNvSpPr/>
            <p:nvPr/>
          </p:nvSpPr>
          <p:spPr>
            <a:xfrm>
              <a:off x="3078000" y="3305365"/>
              <a:ext cx="2988000" cy="1044000"/>
            </a:xfrm>
            <a:prstGeom prst="wedgeRoundRectCallout">
              <a:avLst>
                <a:gd name="adj1" fmla="val 56288"/>
                <a:gd name="adj2" fmla="val 1406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request that the dog sits quietly in the waiting room.</a:t>
              </a:r>
            </a:p>
          </p:txBody>
        </p:sp>
        <p:sp>
          <p:nvSpPr>
            <p:cNvPr id="21" name="TextBox 20">
              <a:extLst>
                <a:ext uri="{FF2B5EF4-FFF2-40B4-BE49-F238E27FC236}">
                  <a16:creationId xmlns:a16="http://schemas.microsoft.com/office/drawing/2014/main" xmlns="" id="{54D1E865-DAD3-44D6-AE2D-4383812F77A6}"/>
                </a:ext>
              </a:extLst>
            </p:cNvPr>
            <p:cNvSpPr txBox="1"/>
            <p:nvPr/>
          </p:nvSpPr>
          <p:spPr>
            <a:xfrm>
              <a:off x="1324373" y="2841910"/>
              <a:ext cx="936000" cy="338554"/>
            </a:xfrm>
            <a:prstGeom prst="rect">
              <a:avLst/>
            </a:prstGeom>
            <a:noFill/>
          </p:spPr>
          <p:txBody>
            <a:bodyPr wrap="square" rtlCol="0">
              <a:spAutoFit/>
            </a:bodyPr>
            <a:lstStyle/>
            <a:p>
              <a:pPr algn="ctr"/>
              <a:r>
                <a:rPr lang="en-GB" sz="1600" b="1" dirty="0">
                  <a:latin typeface="Century Gothic" panose="020B0502020202020204" pitchFamily="34" charset="0"/>
                </a:rPr>
                <a:t>Lucy</a:t>
              </a:r>
              <a:endParaRPr lang="en-GB" sz="2000" b="1" dirty="0">
                <a:latin typeface="Century Gothic" panose="020B0502020202020204" pitchFamily="34" charset="0"/>
              </a:endParaRPr>
            </a:p>
          </p:txBody>
        </p:sp>
        <p:sp>
          <p:nvSpPr>
            <p:cNvPr id="22" name="TextBox 21">
              <a:extLst>
                <a:ext uri="{FF2B5EF4-FFF2-40B4-BE49-F238E27FC236}">
                  <a16:creationId xmlns:a16="http://schemas.microsoft.com/office/drawing/2014/main" xmlns="" id="{46785D3C-47B3-4E5A-B008-A74A85245AAF}"/>
                </a:ext>
              </a:extLst>
            </p:cNvPr>
            <p:cNvSpPr txBox="1"/>
            <p:nvPr/>
          </p:nvSpPr>
          <p:spPr>
            <a:xfrm>
              <a:off x="6319371" y="4370874"/>
              <a:ext cx="1132560" cy="707886"/>
            </a:xfrm>
            <a:prstGeom prst="rect">
              <a:avLst/>
            </a:prstGeom>
            <a:noFill/>
          </p:spPr>
          <p:txBody>
            <a:bodyPr wrap="square" rtlCol="0">
              <a:noAutofit/>
            </a:bodyPr>
            <a:lstStyle/>
            <a:p>
              <a:pPr algn="ctr"/>
              <a:r>
                <a:rPr lang="en-GB" sz="1600" b="1" dirty="0">
                  <a:latin typeface="Century Gothic" panose="020B0502020202020204" pitchFamily="34" charset="0"/>
                </a:rPr>
                <a:t>Hassan</a:t>
              </a:r>
              <a:endParaRPr lang="en-GB" sz="2000" b="1" dirty="0">
                <a:latin typeface="Century Gothic" panose="020B0502020202020204" pitchFamily="34" charset="0"/>
              </a:endParaRPr>
            </a:p>
          </p:txBody>
        </p:sp>
      </p:grpSp>
    </p:spTree>
    <p:extLst>
      <p:ext uri="{BB962C8B-B14F-4D97-AF65-F5344CB8AC3E}">
        <p14:creationId xmlns:p14="http://schemas.microsoft.com/office/powerpoint/2010/main" val="16170328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Joanna has tried to write the sentence below using the subjunctive form. </a:t>
            </a:r>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r>
              <a:rPr lang="en-US" sz="3200" b="1" dirty="0">
                <a:solidFill>
                  <a:schemeClr val="tx1"/>
                </a:solidFill>
                <a:latin typeface="Century Gothic" panose="020B0502020202020204" pitchFamily="34" charset="0"/>
              </a:rPr>
              <a:t>It was important that Tommy watched his brother when was playing.</a:t>
            </a:r>
            <a:endParaRPr lang="en-GB" sz="36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her mistake.</a:t>
            </a:r>
            <a:endParaRPr lang="en-GB" sz="2000" dirty="0">
              <a:solidFill>
                <a:schemeClr val="tx1"/>
              </a:solidFill>
              <a:latin typeface="Century Gothic" panose="020B0502020202020204" pitchFamily="34" charset="0"/>
            </a:endParaRPr>
          </a:p>
          <a:p>
            <a:pPr lvl="0" algn="ctr"/>
            <a:endParaRPr lang="en-GB" sz="2400" dirty="0">
              <a:solidFill>
                <a:srgbClr val="FF0000"/>
              </a:solidFill>
              <a:latin typeface="Century Gothic" panose="020B0502020202020204" pitchFamily="34" charset="0"/>
            </a:endParaRPr>
          </a:p>
        </p:txBody>
      </p:sp>
      <p:grpSp>
        <p:nvGrpSpPr>
          <p:cNvPr id="6" name="Group 5">
            <a:extLst>
              <a:ext uri="{FF2B5EF4-FFF2-40B4-BE49-F238E27FC236}">
                <a16:creationId xmlns:a16="http://schemas.microsoft.com/office/drawing/2014/main" xmlns="" id="{7445F2B1-3C93-4556-A064-DCBCE280F9C9}"/>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xmlns="" id="{C4237C29-FD90-4762-8A9A-838EF56392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FB32C308-1999-4B94-A82F-6B15913BAE7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6256556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Joanna has tried to write the sentence below using the subjunctive form. </a:t>
            </a:r>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r>
              <a:rPr lang="en-US" sz="3200" b="1" dirty="0">
                <a:solidFill>
                  <a:schemeClr val="tx1"/>
                </a:solidFill>
                <a:latin typeface="Century Gothic" panose="020B0502020202020204" pitchFamily="34" charset="0"/>
              </a:rPr>
              <a:t>It was important that Tommy watched his brother when was playing.</a:t>
            </a:r>
            <a:endParaRPr lang="en-GB" sz="36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her mistake.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Joanna has not used the subjunctive form of the verb…</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Her sentence should be…</a:t>
            </a:r>
            <a:endParaRPr lang="en-GB" sz="24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xmlns="" id="{7445F2B1-3C93-4556-A064-DCBCE280F9C9}"/>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xmlns="" id="{C4237C29-FD90-4762-8A9A-838EF56392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FB32C308-1999-4B94-A82F-6B15913BAE7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27515752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Joanna has tried to write the sentence below using the subjunctive form. </a:t>
            </a:r>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r>
              <a:rPr lang="en-US" sz="3200" b="1" dirty="0">
                <a:solidFill>
                  <a:schemeClr val="tx1"/>
                </a:solidFill>
                <a:latin typeface="Century Gothic" panose="020B0502020202020204" pitchFamily="34" charset="0"/>
              </a:rPr>
              <a:t>It was important that Tommy watched his brother when was playing.</a:t>
            </a:r>
            <a:endParaRPr lang="en-GB" sz="36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her mistake.</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Joanna has not used the subjunctive form of the verb ‘watch’.</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Her sentence should be: It was important that Tommy watch his brother when he was playing.</a:t>
            </a:r>
            <a:endParaRPr lang="en-GB" sz="2400" b="1" dirty="0">
              <a:solidFill>
                <a:srgbClr val="FF0000"/>
              </a:solidFill>
              <a:latin typeface="Century Gothic" panose="020B0502020202020204" pitchFamily="34" charset="0"/>
            </a:endParaRPr>
          </a:p>
        </p:txBody>
      </p:sp>
      <p:grpSp>
        <p:nvGrpSpPr>
          <p:cNvPr id="6" name="Group 5">
            <a:extLst>
              <a:ext uri="{FF2B5EF4-FFF2-40B4-BE49-F238E27FC236}">
                <a16:creationId xmlns:a16="http://schemas.microsoft.com/office/drawing/2014/main" xmlns="" id="{7445F2B1-3C93-4556-A064-DCBCE280F9C9}"/>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xmlns="" id="{C4237C29-FD90-4762-8A9A-838EF56392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FB32C308-1999-4B94-A82F-6B15913BAE7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1891303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Rewrite the passage below so that it is written in the subjunctive form.</a:t>
            </a:r>
          </a:p>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pPr lvl="0" defTabSz="685800">
              <a:defRPr/>
            </a:pPr>
            <a:r>
              <a:rPr lang="en-US" sz="2000" b="1" dirty="0">
                <a:solidFill>
                  <a:prstClr val="black"/>
                </a:solidFill>
                <a:latin typeface="Century Gothic" panose="020B0502020202020204" pitchFamily="34" charset="0"/>
              </a:rPr>
              <a:t>I wish I could be a celebrity, so that I could buy a huge house and a new, red sports car. </a:t>
            </a:r>
            <a:r>
              <a:rPr lang="en-GB" sz="2000" b="1" dirty="0">
                <a:solidFill>
                  <a:prstClr val="black"/>
                </a:solidFill>
                <a:latin typeface="Century Gothic" panose="020B0502020202020204" pitchFamily="34" charset="0"/>
              </a:rPr>
              <a:t>I’d request that my mum drives the car to all my favourite shops.</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p:txBody>
      </p:sp>
      <p:grpSp>
        <p:nvGrpSpPr>
          <p:cNvPr id="6" name="Group 5">
            <a:extLst>
              <a:ext uri="{FF2B5EF4-FFF2-40B4-BE49-F238E27FC236}">
                <a16:creationId xmlns:a16="http://schemas.microsoft.com/office/drawing/2014/main" xmlns="" id="{04F6EBD7-1C25-4E1B-8D04-454CD04DA845}"/>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xmlns="" id="{7BF6147D-1B69-4042-A0DB-38F3B8807D5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A8576D1C-255A-4DD6-BEAD-18A84A98D0A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6360145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US" sz="2000" b="1" dirty="0">
                <a:solidFill>
                  <a:schemeClr val="tx1"/>
                </a:solidFill>
                <a:latin typeface="Century Gothic" panose="020B0502020202020204" pitchFamily="34" charset="0"/>
              </a:rPr>
              <a:t>Rewrite the passage below so that it is written in the subjunctive form.</a:t>
            </a:r>
          </a:p>
          <a:p>
            <a:endParaRPr lang="en-US" b="1" dirty="0">
              <a:solidFill>
                <a:schemeClr val="tx1"/>
              </a:solidFill>
              <a:latin typeface="Century Gothic" panose="020B0502020202020204" pitchFamily="34" charset="0"/>
            </a:endParaRPr>
          </a:p>
          <a:p>
            <a:endParaRPr lang="en-US" b="1" dirty="0">
              <a:solidFill>
                <a:schemeClr val="tx1"/>
              </a:solidFill>
              <a:latin typeface="Century Gothic" panose="020B0502020202020204" pitchFamily="34" charset="0"/>
            </a:endParaRPr>
          </a:p>
          <a:p>
            <a:pPr lvl="0" defTabSz="685800">
              <a:defRPr/>
            </a:pPr>
            <a:r>
              <a:rPr lang="en-US" sz="2000" b="1" dirty="0">
                <a:solidFill>
                  <a:prstClr val="black"/>
                </a:solidFill>
                <a:latin typeface="Century Gothic" panose="020B0502020202020204" pitchFamily="34" charset="0"/>
              </a:rPr>
              <a:t>I wish I could be a celebrity, so that I could buy a huge house and a new, red sports car. </a:t>
            </a:r>
            <a:r>
              <a:rPr lang="en-GB" sz="2000" b="1" dirty="0">
                <a:solidFill>
                  <a:prstClr val="black"/>
                </a:solidFill>
                <a:latin typeface="Century Gothic" panose="020B0502020202020204" pitchFamily="34" charset="0"/>
              </a:rPr>
              <a:t>I’d request that my mum drives the car to all my favourite shops.</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defTabSz="685800">
              <a:defRPr/>
            </a:pPr>
            <a:r>
              <a:rPr lang="en-US" sz="2000" b="1" dirty="0">
                <a:solidFill>
                  <a:prstClr val="black"/>
                </a:solidFill>
                <a:latin typeface="Century Gothic" panose="020B0502020202020204" pitchFamily="34" charset="0"/>
              </a:rPr>
              <a:t>I wish I </a:t>
            </a:r>
            <a:r>
              <a:rPr lang="en-US" sz="2000" b="1" dirty="0">
                <a:solidFill>
                  <a:srgbClr val="FF0000"/>
                </a:solidFill>
                <a:latin typeface="Century Gothic" panose="020B0502020202020204" pitchFamily="34" charset="0"/>
              </a:rPr>
              <a:t>were </a:t>
            </a:r>
            <a:r>
              <a:rPr lang="en-US" sz="2000" b="1" dirty="0">
                <a:solidFill>
                  <a:schemeClr val="tx1"/>
                </a:solidFill>
                <a:latin typeface="Century Gothic" panose="020B0502020202020204" pitchFamily="34" charset="0"/>
              </a:rPr>
              <a:t>a</a:t>
            </a:r>
            <a:r>
              <a:rPr lang="en-US" sz="2000" b="1" dirty="0">
                <a:solidFill>
                  <a:srgbClr val="FF0000"/>
                </a:solidFill>
                <a:latin typeface="Century Gothic" panose="020B0502020202020204" pitchFamily="34" charset="0"/>
              </a:rPr>
              <a:t> </a:t>
            </a:r>
            <a:r>
              <a:rPr lang="en-US" sz="2000" b="1" dirty="0">
                <a:solidFill>
                  <a:prstClr val="black"/>
                </a:solidFill>
                <a:latin typeface="Century Gothic" panose="020B0502020202020204" pitchFamily="34" charset="0"/>
              </a:rPr>
              <a:t>celebrity, so that I could buy a huge house and a new, red sports car. </a:t>
            </a:r>
            <a:r>
              <a:rPr lang="en-GB" sz="2000" b="1" dirty="0">
                <a:solidFill>
                  <a:prstClr val="black"/>
                </a:solidFill>
                <a:latin typeface="Century Gothic" panose="020B0502020202020204" pitchFamily="34" charset="0"/>
              </a:rPr>
              <a:t>I’d request that my mum </a:t>
            </a:r>
            <a:r>
              <a:rPr lang="en-GB" sz="2000" b="1" dirty="0">
                <a:solidFill>
                  <a:srgbClr val="FF0000"/>
                </a:solidFill>
                <a:latin typeface="Century Gothic" panose="020B0502020202020204" pitchFamily="34" charset="0"/>
              </a:rPr>
              <a:t>drive</a:t>
            </a:r>
            <a:r>
              <a:rPr lang="en-GB" sz="2000" b="1" dirty="0">
                <a:solidFill>
                  <a:prstClr val="black"/>
                </a:solidFill>
                <a:latin typeface="Century Gothic" panose="020B0502020202020204" pitchFamily="34" charset="0"/>
              </a:rPr>
              <a:t> the car to all my favourite shops.</a:t>
            </a:r>
          </a:p>
          <a:p>
            <a:pPr lvl="0" defTabSz="685800">
              <a:defRPr/>
            </a:pPr>
            <a:endParaRPr lang="en-GB" sz="2000" b="1" dirty="0">
              <a:solidFill>
                <a:prstClr val="black"/>
              </a:solidFill>
              <a:latin typeface="Century Gothic" panose="020B0502020202020204" pitchFamily="34" charset="0"/>
            </a:endParaRPr>
          </a:p>
        </p:txBody>
      </p:sp>
      <p:grpSp>
        <p:nvGrpSpPr>
          <p:cNvPr id="6" name="Group 5">
            <a:extLst>
              <a:ext uri="{FF2B5EF4-FFF2-40B4-BE49-F238E27FC236}">
                <a16:creationId xmlns:a16="http://schemas.microsoft.com/office/drawing/2014/main" xmlns="" id="{C369B1DF-FBB2-4F5E-B530-E4B5691360DD}"/>
              </a:ext>
            </a:extLst>
          </p:cNvPr>
          <p:cNvGrpSpPr/>
          <p:nvPr/>
        </p:nvGrpSpPr>
        <p:grpSpPr>
          <a:xfrm>
            <a:off x="27814" y="6454317"/>
            <a:ext cx="1231337" cy="403587"/>
            <a:chOff x="27814" y="6454317"/>
            <a:chExt cx="1231337" cy="403587"/>
          </a:xfrm>
        </p:grpSpPr>
        <p:pic>
          <p:nvPicPr>
            <p:cNvPr id="7" name="Picture 6" descr="A close up of a sign&#10;&#10;Description generated with high confidence">
              <a:extLst>
                <a:ext uri="{FF2B5EF4-FFF2-40B4-BE49-F238E27FC236}">
                  <a16:creationId xmlns:a16="http://schemas.microsoft.com/office/drawing/2014/main" xmlns="" id="{76808C27-1472-4F11-947F-8FB7906165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0CAFA4C9-D35B-4C58-B901-AFC9A8988F7A}"/>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75881961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13" ma:contentTypeDescription="Create a new document." ma:contentTypeScope="" ma:versionID="226396999748aedaccaef4cb0e3d9517">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920329ea04f01889b6ffc9cde7973b4"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element ref="ns3:MediaServiceAutoKeyPoints" minOccurs="0"/>
                <xsd:element ref="ns3:MediaServiceKeyPoints"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0f0ae0ff-29c4-4766-b250-c1a9bee8d430"/>
    <ds:schemaRef ds:uri="http://www.w3.org/XML/1998/namespace"/>
    <ds:schemaRef ds:uri="http://purl.org/dc/dcmitype/"/>
  </ds:schemaRefs>
</ds:datastoreItem>
</file>

<file path=customXml/itemProps2.xml><?xml version="1.0" encoding="utf-8"?>
<ds:datastoreItem xmlns:ds="http://schemas.openxmlformats.org/officeDocument/2006/customXml" ds:itemID="{953B5D3F-A1AC-4526-845A-A5CD96EDD0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527</TotalTime>
  <Words>1287</Words>
  <Application>Microsoft Office PowerPoint</Application>
  <PresentationFormat>On-screen Show (4:3)</PresentationFormat>
  <Paragraphs>257</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Rebecca Kemp</cp:lastModifiedBy>
  <cp:revision>3</cp:revision>
  <dcterms:created xsi:type="dcterms:W3CDTF">2018-03-17T10:08:43Z</dcterms:created>
  <dcterms:modified xsi:type="dcterms:W3CDTF">2022-03-17T15:52:48Z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