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17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F00F2-A35A-4D8D-A27A-CB5CEC897A2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85EF3-EB1E-4117-891B-78CDD47BE7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44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24340" indent="-278592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14369" indent="-222874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560116" indent="-222874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05864" indent="-222874" defTabSz="44574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451612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897359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343106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788854" indent="-222874" defTabSz="44574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6E5E0DB-2E1C-4E21-BD54-721A0127DDF7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195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325DA-293D-7126-417F-0340F50A6A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0BB07B-3F9B-0E52-33BD-6E4109F7C5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2612D6-E936-03F6-9E23-F5CA49182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E90EC-B035-E504-79DE-D6031ADC1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A7B233-2451-3A41-CBA4-62E0F0E87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094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04374-1F9A-50D7-AD85-6C7945A87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4E13E0-3504-DD76-FBC2-A08DAA945F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33860C-605C-B099-AD4A-872F8DEC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B0440D-4FB5-96F2-6127-E74DD7D8FC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AF433-2F9A-A786-DAEC-A82BC2E5F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147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21C15-9016-DEEC-79D7-304C78C2F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9CF99-BC96-1C02-4B1F-DA35B60F0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273DF-16A7-A1E1-32F4-457752D38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1075F-4416-539C-B07B-AD7B46F8B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CD3AA-9EE3-BA20-605D-4B8060A09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969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81796-68A6-5AB8-021B-19A90B07B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000BA-EE36-9C01-70FE-6A2DFE9746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9AD39-CCBD-BCF2-37E3-39847C12B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656B91-7A3A-A533-AB70-C0BB7CA12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E476DA-9BC3-20BD-A8C7-F0B9DAD9A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62687-6C4B-2C63-B738-0A42664AF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621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2D4F5-DE1B-47D1-1152-10DDB6BC4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A2C61E-410D-A873-D162-146DDD9698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9222F6-FB5C-1C19-2FB7-28562C534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1B5220-454B-8203-CC3A-2750B9F8F6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6FD0CB-785F-6FEB-8E6C-9D5CE69C9B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CBF441-4B8F-FCF4-92DD-084DA11D9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4265E6-9208-7B88-089F-79952F586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1F52A4-2E4A-F810-72A6-882935698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30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E2898-0921-D0EA-B7D1-6698A5B01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0BCB40-43EB-1B18-B073-8EC6A360A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A127B5-7A38-3A2D-BB04-293D2B413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37A948-2080-D686-7C22-33D32BC13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926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55390B-9DF0-737F-3363-4862AB334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4941AF-A130-226E-3982-A041FAC96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2FA4A-CFF3-2CC8-9450-58EA5418C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954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C5063-706F-E36C-C879-40BBA98A9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12BAA-21D7-4A75-EDDB-6A084CFC9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34DE0B-13A6-C581-AE0C-B190A6257F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69A0C8-156D-51CA-1A82-BB89F396E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1C20E3-CF1E-A1FE-5412-C3467D76A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8C2B47-FD7D-C1CD-DC93-9B9C9C89B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187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77BBC-C5C8-0956-F5E1-D66EA3CAD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B61340-DAC1-489F-7A6B-4D47008F5B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379B47-795D-F00A-DF26-F9FAFD95EA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FD5897-8726-43C8-BE0B-109D7A043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FA803D-850A-B1A2-AE74-AFD7A053E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167A0C-D913-26B7-AD4C-6F3E5BDFD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870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F5750-7FD3-8E31-5476-B57B6784A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98E4C6-802A-8C4F-878C-67FDE04804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EB578-E06D-304C-FE67-907BC0AD3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5A996D-3457-D31D-AB37-5CD26803A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6AD34-A196-72DA-94B2-37C35D951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90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FDD996-160E-BAC0-589D-CBCCF40E49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DFC407-F948-8681-817D-635F5CA0A6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9B004A-CA69-7236-6C4D-18A7BEB2B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2ABCB-025E-D929-D088-94611D5EA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BF2C9B-E75F-ABD3-A8E1-BD41F491B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091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E6C010-48F4-3483-9154-C329DC3C9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350E3E-FFC8-8309-967C-AC7363270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1493F3-5F91-5E60-4CCE-7C2D14B62D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9986F4-BA86-44E0-B17B-F0EA97DF769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7811D-5DE5-6E49-C8BE-E7B8F58181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C3359-C6C4-AF74-30DF-5E0651C09E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1ECC9C-774F-4938-B8EF-BEA9554DDE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788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666876" y="57151"/>
            <a:ext cx="886777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FC184"/>
                </a:solidFill>
                <a:latin typeface="Century Gothic" panose="020B0502020202020204" pitchFamily="34" charset="0"/>
              </a:rPr>
              <a:t>Year 1: Seasonal Changes Knowledge Mat</a:t>
            </a:r>
          </a:p>
        </p:txBody>
      </p:sp>
      <p:graphicFrame>
        <p:nvGraphicFramePr>
          <p:cNvPr id="3" name="Content Placeholder 3"/>
          <p:cNvGraphicFramePr>
            <a:graphicFrameLocks noGrp="1"/>
          </p:cNvGraphicFramePr>
          <p:nvPr>
            <p:ph idx="1"/>
          </p:nvPr>
        </p:nvGraphicFramePr>
        <p:xfrm>
          <a:off x="1666875" y="549275"/>
          <a:ext cx="8867774" cy="621754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413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6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878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098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6354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Subject Specific Vocabulary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Interesting Book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rowSpan="3">
                  <a:txBody>
                    <a:bodyPr/>
                    <a:lstStyle/>
                    <a:p>
                      <a:pPr lvl="0" algn="ctr"/>
                      <a:r>
                        <a:rPr lang="en-GB" sz="1800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Sticky Knowledge about seasonal change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82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autumn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time of year between September and November. Many leaves fall off the trees.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9">
                  <a:txBody>
                    <a:bodyPr/>
                    <a:lstStyle/>
                    <a:p>
                      <a:pPr lvl="0" algn="ctr"/>
                      <a:endParaRPr lang="en-GB" sz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spring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time of year between March and May. There is usually lots of signs of new growth in Spring.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883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 the UK we have four seasons: spring, summer, autumn and winter. Summer is the hottest season and winter the coldest.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287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itchFamily="34"/>
                        </a:rPr>
                        <a:t>summer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hottest season in the UK. It happens between June and August.</a:t>
                      </a:r>
                    </a:p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longest day is June 21</a:t>
                      </a:r>
                      <a:r>
                        <a:rPr lang="en-GB" sz="900" b="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sz="180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4" marB="45734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75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Spring starts when the day and night are the same length (usually 21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March. However, many say that Spring starts on March 1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st)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7827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winter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coldest season in the UK. We can have snow in this season. It occurs between December and February.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0" marB="4573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6354"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sunrise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time in the morning when the sun first appears in the sky.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1473">
                <a:tc vMerge="1">
                  <a:txBody>
                    <a:bodyPr/>
                    <a:lstStyle/>
                    <a:p>
                      <a:endParaRPr lang="en-GB" sz="1400" b="1" dirty="0">
                        <a:solidFill>
                          <a:srgbClr val="7FC184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6" marB="45736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vl="0" algn="ctr"/>
                      <a:endParaRPr lang="en-GB" sz="1400" b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entury Gothic" pitchFamily="34"/>
                      </a:endParaRPr>
                    </a:p>
                  </a:txBody>
                  <a:tcPr marT="45733" marB="4573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 summer the longest day of the year is around June 21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and in winter the shortest day of the year is usually December 21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.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313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weather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Weather is what the sky and the air outside are like, such as cold and cloudy.</a:t>
                      </a:r>
                      <a:endParaRPr lang="en-GB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469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Century Gothic" pitchFamily="34"/>
                        </a:rPr>
                        <a:t>Important facts to know by the end of the Seasonal Changes topic: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18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9050">
                <a:tc rowSpan="2"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temperature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vl="0"/>
                      <a:r>
                        <a:rPr lang="en-GB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measurement of hot or cold that can be measured using a thermometer.</a:t>
                      </a:r>
                      <a:endParaRPr lang="en-GB" sz="9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94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r>
                        <a:rPr lang="en-GB" sz="1400" dirty="0">
                          <a:latin typeface="Century Gothic" panose="020B0502020202020204" pitchFamily="34" charset="0"/>
                        </a:rPr>
                        <a:t> observe changes across the four seasons </a:t>
                      </a:r>
                    </a:p>
                    <a:p>
                      <a:r>
                        <a:rPr lang="en-GB" sz="1400" dirty="0">
                          <a:latin typeface="Century Gothic" panose="020B0502020202020204" pitchFamily="34" charset="0"/>
                        </a:rPr>
                        <a:t> observe and describe weather associated with the seasons and how day length varies. 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When we have our summer it is winter in the southern hemisphere. When we have our winter Australia has its summer.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478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thermometer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This is the instrument that measures the temperature.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02609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sunset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time in the evening at which the sun begins to fall below the horizon.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 the USA and many other countries the season ‘Autumn’ is known as the ‘Fall’. This is because so many leaves fall from the trees in Autumn.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87827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seasons 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seasons are four different times during the year with different types of weather.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76518">
                <a:tc>
                  <a:txBody>
                    <a:bodyPr/>
                    <a:lstStyle/>
                    <a:p>
                      <a:pPr lvl="0"/>
                      <a:r>
                        <a:rPr lang="en-GB" sz="1400" b="1" dirty="0">
                          <a:solidFill>
                            <a:srgbClr val="7FC184"/>
                          </a:solidFill>
                          <a:latin typeface="Century Gothic" panose="020B0502020202020204" pitchFamily="34" charset="0"/>
                        </a:rPr>
                        <a:t>day length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duration of the period of light between sunrise and sunset.</a:t>
                      </a:r>
                    </a:p>
                  </a:txBody>
                  <a:tcPr marT="45732" marB="45732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q"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Seasons change throughout the year because of the way the Earth travels around the Sun.</a:t>
                      </a:r>
                    </a:p>
                  </a:txBody>
                  <a:tcPr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4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pic>
        <p:nvPicPr>
          <p:cNvPr id="8256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1001" y="962026"/>
            <a:ext cx="1800225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57" name="Picture 2" descr="Image result for the rabbit problem emily gravett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6863" y="1958975"/>
            <a:ext cx="1228725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394</Words>
  <Application>Microsoft Office PowerPoint</Application>
  <PresentationFormat>Widescreen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Century Gothic</vt:lpstr>
      <vt:lpstr>Wingdings</vt:lpstr>
      <vt:lpstr>Office Theme</vt:lpstr>
      <vt:lpstr>Year 1: Seasonal Changes Knowledge Mat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 Kemp (DPS)</dc:creator>
  <cp:lastModifiedBy>R Kemp (DPS)</cp:lastModifiedBy>
  <cp:revision>1</cp:revision>
  <dcterms:created xsi:type="dcterms:W3CDTF">2026-09-02T15:32:02Z</dcterms:created>
  <dcterms:modified xsi:type="dcterms:W3CDTF">2026-09-02T15:32:28Z</dcterms:modified>
</cp:coreProperties>
</file>