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7" r:id="rId3"/>
    <p:sldId id="259" r:id="rId4"/>
    <p:sldId id="257" r:id="rId5"/>
    <p:sldId id="258" r:id="rId6"/>
    <p:sldId id="270" r:id="rId7"/>
    <p:sldId id="261" r:id="rId8"/>
    <p:sldId id="262" r:id="rId9"/>
    <p:sldId id="264" r:id="rId10"/>
    <p:sldId id="275" r:id="rId11"/>
    <p:sldId id="260" r:id="rId12"/>
    <p:sldId id="263" r:id="rId13"/>
    <p:sldId id="276" r:id="rId14"/>
    <p:sldId id="27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9" autoAdjust="0"/>
    <p:restoredTop sz="94660"/>
  </p:normalViewPr>
  <p:slideViewPr>
    <p:cSldViewPr>
      <p:cViewPr>
        <p:scale>
          <a:sx n="66" d="100"/>
          <a:sy n="66" d="100"/>
        </p:scale>
        <p:origin x="-4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190A3-8E19-419E-9372-8D08FD3ED23E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B445AC-76EF-452C-82E7-4D40FDCF1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770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4C8035C2-90DC-453E-966F-04F47B3F6DF8}" type="slidenum">
              <a:rPr lang="en-GB" altLang="en-US" sz="1200" i="0"/>
              <a:pPr/>
              <a:t>2</a:t>
            </a:fld>
            <a:endParaRPr lang="en-GB" altLang="en-US" sz="1200" i="0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A5262F0E-5EE0-4021-BF61-F63DD58D6F53}" type="slidenum">
              <a:rPr lang="en-GB" altLang="en-US" sz="1200" i="0"/>
              <a:pPr/>
              <a:t>6</a:t>
            </a:fld>
            <a:endParaRPr lang="en-GB" altLang="en-US" sz="1200" i="0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1751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976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898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286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039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7536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858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570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44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9369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237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B3F60-DA14-4D3E-9E3F-43BFADAC3B9E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DC4BE-1249-40D8-98BA-C4A3A43833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929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www.pgl.co.uk/winmarleigh360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gl.co.uk/winmarleigh36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gl.co.uk/en-gb/school-trips/resources/promotional-videos/primary-schools-video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476672"/>
            <a:ext cx="59766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 smtClean="0"/>
              <a:t>Winmarleigh</a:t>
            </a:r>
            <a:r>
              <a:rPr lang="en-GB" sz="4400" smtClean="0"/>
              <a:t> Hall </a:t>
            </a:r>
            <a:r>
              <a:rPr lang="en-GB" sz="4400" dirty="0" smtClean="0"/>
              <a:t>Lancashire</a:t>
            </a:r>
          </a:p>
          <a:p>
            <a:pPr algn="ctr"/>
            <a:r>
              <a:rPr lang="en-GB" sz="4400" dirty="0" smtClean="0"/>
              <a:t>27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  –  29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  April 2022</a:t>
            </a:r>
            <a:endParaRPr lang="en-GB" sz="4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52936"/>
            <a:ext cx="3989412" cy="2799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70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 bwMode="auto">
          <a:xfrm>
            <a:off x="317500" y="519113"/>
            <a:ext cx="4826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en-GB" sz="3600" b="1" i="0" kern="0" dirty="0">
                <a:solidFill>
                  <a:schemeClr val="bg1"/>
                </a:solidFill>
                <a:latin typeface="Courier"/>
                <a:ea typeface="+mj-ea"/>
                <a:cs typeface="Courier"/>
              </a:rPr>
              <a:t>LEARNING</a:t>
            </a:r>
            <a:r>
              <a:rPr lang="en-GB" sz="2000" b="1" i="0" kern="0" dirty="0">
                <a:solidFill>
                  <a:schemeClr val="bg1"/>
                </a:solidFill>
                <a:latin typeface="Courier"/>
                <a:ea typeface="+mj-ea"/>
                <a:cs typeface="Courier"/>
              </a:rPr>
              <a:t> </a:t>
            </a:r>
            <a:r>
              <a:rPr lang="en-GB" sz="3600" b="1" i="0" kern="0" dirty="0">
                <a:solidFill>
                  <a:schemeClr val="bg1"/>
                </a:solidFill>
                <a:latin typeface="Courier"/>
                <a:ea typeface="+mj-ea"/>
                <a:cs typeface="Courier"/>
              </a:rPr>
              <a:t>OUTSIDE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3429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dirty="0">
              <a:ea typeface="+mn-ea"/>
              <a:cs typeface="+mn-cs"/>
            </a:endParaRPr>
          </a:p>
        </p:txBody>
      </p:sp>
      <p:sp>
        <p:nvSpPr>
          <p:cNvPr id="36870" name="TextBox 3"/>
          <p:cNvSpPr txBox="1">
            <a:spLocks noChangeArrowheads="1"/>
          </p:cNvSpPr>
          <p:nvPr/>
        </p:nvSpPr>
        <p:spPr bwMode="auto">
          <a:xfrm>
            <a:off x="539750" y="4259263"/>
            <a:ext cx="7848600" cy="29591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342900" indent="-342900"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 typeface="Arial"/>
              <a:buChar char="•"/>
              <a:defRPr/>
            </a:pPr>
            <a:r>
              <a:rPr lang="en-GB" sz="2000" b="1" i="0" dirty="0" smtClean="0">
                <a:cs typeface="Arial" charset="0"/>
              </a:rPr>
              <a:t>21 fantastic adventure activities to choose from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cs typeface="Arial" charset="0"/>
              </a:rPr>
              <a:t>   50 acres of beautiful gardens and woodland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cs typeface="Arial" charset="0"/>
              </a:rPr>
              <a:t>   Lake for </a:t>
            </a:r>
            <a:r>
              <a:rPr lang="en-GB" sz="2000" b="1" i="0" dirty="0" err="1" smtClean="0">
                <a:cs typeface="Arial" charset="0"/>
              </a:rPr>
              <a:t>watersports</a:t>
            </a:r>
            <a:r>
              <a:rPr lang="en-GB" sz="2000" b="1" i="0" dirty="0" smtClean="0">
                <a:cs typeface="Arial" charset="0"/>
              </a:rPr>
              <a:t> and floodlit activity area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cs typeface="Arial" charset="0"/>
              </a:rPr>
              <a:t>   Explore the 360 Virtual Tour </a:t>
            </a:r>
            <a:r>
              <a:rPr lang="en-GB" sz="2000" b="1" i="0" dirty="0" smtClean="0">
                <a:cs typeface="Arial" charset="0"/>
                <a:hlinkClick r:id="rId4"/>
              </a:rPr>
              <a:t>www.pgl.co.uk/winmarleigh360</a:t>
            </a:r>
            <a:r>
              <a:rPr lang="en-GB" sz="2000" b="1" i="0" dirty="0">
                <a:cs typeface="Arial" charset="0"/>
              </a:rPr>
              <a:t> </a:t>
            </a:r>
            <a:r>
              <a:rPr lang="en-GB" sz="2000" b="1" i="0" dirty="0" smtClean="0">
                <a:cs typeface="Arial" charset="0"/>
              </a:rPr>
              <a:t>to see inside the centre and view activity information and</a:t>
            </a:r>
            <a:r>
              <a:rPr lang="en-GB" sz="2000" b="1" i="0" dirty="0">
                <a:cs typeface="Arial" charset="0"/>
              </a:rPr>
              <a:t> </a:t>
            </a:r>
            <a:r>
              <a:rPr lang="en-GB" sz="2000" b="1" i="0" dirty="0" smtClean="0">
                <a:cs typeface="Arial" charset="0"/>
              </a:rPr>
              <a:t>videos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cs typeface="Arial" charset="0"/>
            </a:endParaRPr>
          </a:p>
          <a:p>
            <a:pPr eaLnBrk="1" hangingPunct="1">
              <a:defRPr/>
            </a:pPr>
            <a:endParaRPr lang="en-GB" sz="1800" dirty="0" smtClean="0"/>
          </a:p>
        </p:txBody>
      </p:sp>
      <p:sp>
        <p:nvSpPr>
          <p:cNvPr id="49158" name="Title 2"/>
          <p:cNvSpPr txBox="1">
            <a:spLocks/>
          </p:cNvSpPr>
          <p:nvPr/>
        </p:nvSpPr>
        <p:spPr bwMode="auto">
          <a:xfrm>
            <a:off x="611188" y="3284538"/>
            <a:ext cx="864076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3600" b="1" i="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Winmarleigh</a:t>
            </a:r>
            <a:r>
              <a:rPr lang="en-US" altLang="en-US" sz="3600" b="1" i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Hall - Lancashire</a:t>
            </a:r>
          </a:p>
        </p:txBody>
      </p:sp>
      <p:pic>
        <p:nvPicPr>
          <p:cNvPr id="49159" name="Picture 1" descr="360 white.t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732463"/>
            <a:ext cx="12160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6" descr="PGL LOGO OFFICIAL_with Drop Shadow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328613" y="0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268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856"/>
            <a:ext cx="8229600" cy="1143000"/>
          </a:xfrm>
          <a:ln>
            <a:noFill/>
          </a:ln>
        </p:spPr>
        <p:txBody>
          <a:bodyPr/>
          <a:lstStyle/>
          <a:p>
            <a:r>
              <a:rPr lang="en-GB" u="sng" dirty="0" smtClean="0"/>
              <a:t>General Itinerary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9152"/>
            <a:ext cx="3096344" cy="5320208"/>
          </a:xfrm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500" u="sng" dirty="0" smtClean="0"/>
              <a:t>Wednesday</a:t>
            </a:r>
          </a:p>
          <a:p>
            <a:r>
              <a:rPr lang="en-GB" sz="2400" dirty="0" smtClean="0"/>
              <a:t>Arrive at school for approximately 11am</a:t>
            </a:r>
          </a:p>
          <a:p>
            <a:r>
              <a:rPr lang="en-GB" sz="2500" dirty="0" smtClean="0"/>
              <a:t>Arrive at </a:t>
            </a:r>
            <a:r>
              <a:rPr lang="en-GB" sz="2500" dirty="0" err="1" smtClean="0"/>
              <a:t>Winmarleigh</a:t>
            </a:r>
            <a:r>
              <a:rPr lang="en-GB" sz="2500" dirty="0" smtClean="0"/>
              <a:t> Hall</a:t>
            </a:r>
            <a:endParaRPr lang="en-GB" sz="2500" dirty="0"/>
          </a:p>
          <a:p>
            <a:r>
              <a:rPr lang="en-GB" sz="2500" dirty="0" smtClean="0"/>
              <a:t>Lunch (packed lunch from home)</a:t>
            </a:r>
          </a:p>
          <a:p>
            <a:r>
              <a:rPr lang="en-GB" sz="2500" dirty="0" smtClean="0"/>
              <a:t>Site tour</a:t>
            </a:r>
          </a:p>
          <a:p>
            <a:r>
              <a:rPr lang="en-GB" sz="2500" dirty="0" smtClean="0"/>
              <a:t>First activity </a:t>
            </a:r>
          </a:p>
          <a:p>
            <a:r>
              <a:rPr lang="en-GB" sz="2500" dirty="0" smtClean="0"/>
              <a:t>Dinner</a:t>
            </a:r>
          </a:p>
          <a:p>
            <a:r>
              <a:rPr lang="en-GB" sz="2500" dirty="0" smtClean="0"/>
              <a:t>Evening activity</a:t>
            </a:r>
          </a:p>
          <a:p>
            <a:r>
              <a:rPr lang="en-GB" sz="2500" dirty="0" smtClean="0"/>
              <a:t>Bed</a:t>
            </a:r>
            <a:endParaRPr lang="en-GB" sz="25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19872" y="1377503"/>
            <a:ext cx="2592288" cy="492941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u="sng" dirty="0" smtClean="0"/>
              <a:t>Thursday</a:t>
            </a:r>
          </a:p>
          <a:p>
            <a:r>
              <a:rPr lang="en-GB" dirty="0" smtClean="0"/>
              <a:t>Breakfast</a:t>
            </a:r>
          </a:p>
          <a:p>
            <a:r>
              <a:rPr lang="en-GB" dirty="0" smtClean="0"/>
              <a:t>Activity 1</a:t>
            </a:r>
          </a:p>
          <a:p>
            <a:r>
              <a:rPr lang="en-GB" dirty="0" smtClean="0"/>
              <a:t>Break</a:t>
            </a:r>
          </a:p>
          <a:p>
            <a:r>
              <a:rPr lang="en-GB" dirty="0" smtClean="0"/>
              <a:t>Activity 2</a:t>
            </a:r>
          </a:p>
          <a:p>
            <a:r>
              <a:rPr lang="en-GB" dirty="0" smtClean="0"/>
              <a:t>Lunch</a:t>
            </a:r>
          </a:p>
          <a:p>
            <a:r>
              <a:rPr lang="en-GB" dirty="0" smtClean="0"/>
              <a:t>Activity 3</a:t>
            </a:r>
          </a:p>
          <a:p>
            <a:r>
              <a:rPr lang="en-GB" dirty="0" smtClean="0"/>
              <a:t>Break</a:t>
            </a:r>
          </a:p>
          <a:p>
            <a:r>
              <a:rPr lang="en-GB" dirty="0" smtClean="0"/>
              <a:t>Activity 4</a:t>
            </a:r>
          </a:p>
          <a:p>
            <a:r>
              <a:rPr lang="en-GB" dirty="0" smtClean="0"/>
              <a:t>Dinner</a:t>
            </a:r>
          </a:p>
          <a:p>
            <a:r>
              <a:rPr lang="en-GB" dirty="0" smtClean="0"/>
              <a:t>Evening activity</a:t>
            </a:r>
          </a:p>
          <a:p>
            <a:r>
              <a:rPr lang="en-GB" dirty="0" smtClean="0"/>
              <a:t>Bed (9pm)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156176" y="1349151"/>
            <a:ext cx="2880320" cy="492941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" u="sng" dirty="0" smtClean="0"/>
              <a:t>Friday</a:t>
            </a:r>
          </a:p>
          <a:p>
            <a:r>
              <a:rPr lang="en-GB" sz="2500" dirty="0" smtClean="0"/>
              <a:t>Breakfast</a:t>
            </a:r>
          </a:p>
          <a:p>
            <a:r>
              <a:rPr lang="en-GB" sz="2500" dirty="0" smtClean="0"/>
              <a:t>Activity 1</a:t>
            </a:r>
          </a:p>
          <a:p>
            <a:r>
              <a:rPr lang="en-GB" sz="2500" dirty="0" smtClean="0"/>
              <a:t>Finishing ceremony</a:t>
            </a:r>
          </a:p>
          <a:p>
            <a:r>
              <a:rPr lang="en-GB" sz="2500" dirty="0" smtClean="0"/>
              <a:t>Lunch</a:t>
            </a:r>
          </a:p>
          <a:p>
            <a:r>
              <a:rPr lang="en-GB" sz="2500" dirty="0" smtClean="0"/>
              <a:t>Get on the coach</a:t>
            </a:r>
          </a:p>
          <a:p>
            <a:r>
              <a:rPr lang="en-GB" sz="2500" dirty="0" smtClean="0"/>
              <a:t>Arrive back at school for 3.15 (very sleepy)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417409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Accommodation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492897"/>
            <a:ext cx="8229600" cy="4032448"/>
          </a:xfrm>
        </p:spPr>
        <p:txBody>
          <a:bodyPr/>
          <a:lstStyle/>
          <a:p>
            <a:r>
              <a:rPr lang="en-GB" sz="2800" dirty="0" smtClean="0"/>
              <a:t>Bunk beds 4-10 children in a room</a:t>
            </a:r>
            <a:endParaRPr lang="en-GB" sz="2800" dirty="0"/>
          </a:p>
          <a:p>
            <a:r>
              <a:rPr lang="en-GB" sz="2800" dirty="0" smtClean="0"/>
              <a:t>Rooms allocated by teachers based on children’s preferences. Children will find out their rooms upon arrival. </a:t>
            </a:r>
          </a:p>
          <a:p>
            <a:r>
              <a:rPr lang="en-GB" sz="2800" dirty="0" smtClean="0"/>
              <a:t>Teacher and site staff available 24/7</a:t>
            </a:r>
          </a:p>
          <a:p>
            <a:r>
              <a:rPr lang="en-GB" altLang="en-US" sz="2800" dirty="0"/>
              <a:t>Accommodation for </a:t>
            </a:r>
            <a:r>
              <a:rPr lang="en-GB" altLang="en-US" sz="2800" dirty="0" err="1"/>
              <a:t>Winmarleigh</a:t>
            </a:r>
            <a:r>
              <a:rPr lang="en-GB" altLang="en-US" sz="2800" dirty="0"/>
              <a:t> Hall can be viewed in the 360 virtual tour: </a:t>
            </a:r>
            <a:r>
              <a:rPr lang="en-GB" altLang="en-US" sz="2800" b="1" dirty="0">
                <a:solidFill>
                  <a:srgbClr val="99CCDF"/>
                </a:solidFill>
                <a:hlinkClick r:id="rId2"/>
              </a:rPr>
              <a:t>http://</a:t>
            </a:r>
            <a:r>
              <a:rPr lang="en-GB" altLang="en-US" sz="2800" b="1" dirty="0" smtClean="0">
                <a:solidFill>
                  <a:srgbClr val="99CCDF"/>
                </a:solidFill>
                <a:hlinkClick r:id="rId2"/>
              </a:rPr>
              <a:t>www.pgl.co.uk/winmarleigh360</a:t>
            </a:r>
            <a:endParaRPr lang="en-GB" alt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059832" y="1267453"/>
            <a:ext cx="3528392" cy="129614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196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" y="13905"/>
            <a:ext cx="8229600" cy="1143000"/>
          </a:xfrm>
        </p:spPr>
        <p:txBody>
          <a:bodyPr/>
          <a:lstStyle/>
          <a:p>
            <a:r>
              <a:rPr lang="en-GB" u="sng" dirty="0" smtClean="0"/>
              <a:t>Activities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980728"/>
            <a:ext cx="8507288" cy="1800200"/>
          </a:xfrm>
        </p:spPr>
        <p:txBody>
          <a:bodyPr numCol="1">
            <a:noAutofit/>
          </a:bodyPr>
          <a:lstStyle/>
          <a:p>
            <a:r>
              <a:rPr lang="en-GB" sz="2400" dirty="0" smtClean="0"/>
              <a:t>Children split into 4 groups (maximum of 12 in each group), each with an adult from school and an instructor</a:t>
            </a:r>
          </a:p>
          <a:p>
            <a:r>
              <a:rPr lang="en-GB" sz="2400" dirty="0" smtClean="0"/>
              <a:t>Children vote for their preferred activities</a:t>
            </a:r>
            <a:endParaRPr lang="en-GB" sz="2400" dirty="0"/>
          </a:p>
          <a:p>
            <a:r>
              <a:rPr lang="en-GB" sz="2400" dirty="0" smtClean="0"/>
              <a:t>Find out activities approximately 3 weeks before</a:t>
            </a: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5351131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</a:rPr>
              <a:t>There is the option to do water sports. We will let you know if we have been allocated one of these options as soon as we know.</a:t>
            </a:r>
            <a:endParaRPr lang="en-GB" sz="2400" dirty="0">
              <a:solidFill>
                <a:prstClr val="black"/>
              </a:solidFill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564637" y="2959497"/>
            <a:ext cx="8136904" cy="389850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numCol="3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Abseiling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All Aboard 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Archery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Canoeing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Challenge Course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Climbing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Fencing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Giant Swing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High Ropes Course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Jacob’s Ladder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Low Level Ropes Course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Orienteering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Problem Solving</a:t>
            </a:r>
            <a:endParaRPr lang="en-GB" sz="1600" b="1" i="0" baseline="3000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Quad Biking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Raft Building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Sensory Trail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Survivor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Trapeze</a:t>
            </a: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Vertical Challenge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Zip Wire</a:t>
            </a:r>
            <a:endParaRPr lang="en-GB" sz="1600" b="1" i="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B8E5FA"/>
              </a:buClr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B8E5FA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5738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 Box 3"/>
          <p:cNvSpPr txBox="1">
            <a:spLocks noChangeArrowheads="1"/>
          </p:cNvSpPr>
          <p:nvPr/>
        </p:nvSpPr>
        <p:spPr bwMode="auto">
          <a:xfrm>
            <a:off x="539750" y="1557338"/>
            <a:ext cx="4679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1800" i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3429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7348" name="Title 2"/>
          <p:cNvSpPr txBox="1">
            <a:spLocks/>
          </p:cNvSpPr>
          <p:nvPr/>
        </p:nvSpPr>
        <p:spPr bwMode="auto">
          <a:xfrm>
            <a:off x="611188" y="3284538"/>
            <a:ext cx="77724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457200"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3600" b="1" i="0" dirty="0"/>
              <a:t>Evening entertainment</a:t>
            </a:r>
          </a:p>
        </p:txBody>
      </p:sp>
      <p:pic>
        <p:nvPicPr>
          <p:cNvPr id="57349" name="Picture 6" descr="PGL LOGO OFFICIAL_with Drop Shadow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328613" y="0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539552" y="4293096"/>
            <a:ext cx="8604448" cy="4062651"/>
          </a:xfrm>
          <a:prstGeom prst="rect">
            <a:avLst/>
          </a:prstGeom>
          <a:noFill/>
          <a:ln>
            <a:noFill/>
          </a:ln>
          <a:extLst/>
        </p:spPr>
        <p:txBody>
          <a:bodyPr numCol="3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 50/50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Ambush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 Campfire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 Disco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Get Your Own Back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Generation Game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 Hole in the Bucket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Karaoke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Quiz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Robot Wars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Shelter Build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 Splash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 Star Auction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Talent Show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The Cube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000" b="1" i="0" dirty="0" smtClean="0">
                <a:solidFill>
                  <a:schemeClr val="bg1"/>
                </a:solidFill>
                <a:latin typeface="Arial"/>
                <a:cs typeface="Arial"/>
              </a:rPr>
              <a:t>Wacky Races</a:t>
            </a:r>
          </a:p>
          <a:p>
            <a:pPr eaLnBrk="1" hangingPunct="1">
              <a:spcAft>
                <a:spcPts val="200"/>
              </a:spcAft>
              <a:buClr>
                <a:srgbClr val="B8E5FA"/>
              </a:buClr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B8E5FA"/>
              </a:buClr>
              <a:buFontTx/>
              <a:buChar char="•"/>
              <a:defRPr/>
            </a:pPr>
            <a:endParaRPr lang="en-GB" sz="2000" b="1" i="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9631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948" y="3124763"/>
            <a:ext cx="8229600" cy="998984"/>
          </a:xfrm>
        </p:spPr>
        <p:txBody>
          <a:bodyPr>
            <a:normAutofit/>
          </a:bodyPr>
          <a:lstStyle/>
          <a:p>
            <a:r>
              <a:rPr lang="en-GB" u="sng" dirty="0" smtClean="0"/>
              <a:t>Dining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4221088"/>
            <a:ext cx="8229600" cy="2804509"/>
          </a:xfrm>
        </p:spPr>
        <p:txBody>
          <a:bodyPr>
            <a:normAutofit/>
          </a:bodyPr>
          <a:lstStyle/>
          <a:p>
            <a:pPr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400" b="1" dirty="0"/>
              <a:t>3 nutritious, balanced meals per day</a:t>
            </a:r>
          </a:p>
          <a:p>
            <a:pPr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400" b="1" dirty="0"/>
              <a:t> Self-service salad bar</a:t>
            </a:r>
          </a:p>
          <a:p>
            <a:pPr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400" b="1" dirty="0"/>
              <a:t> Vegetarian option</a:t>
            </a:r>
          </a:p>
          <a:p>
            <a:pPr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400" b="1" dirty="0"/>
              <a:t> Special diets catered for by prior arrangement</a:t>
            </a:r>
          </a:p>
          <a:p>
            <a:pPr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400" b="1" dirty="0"/>
              <a:t> Sample menus available online: www.pgl.co.uk</a:t>
            </a:r>
          </a:p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1520" y="13770"/>
            <a:ext cx="8676456" cy="311099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3513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Medication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Travel sickness tablets should be taken before arriving at school</a:t>
            </a:r>
          </a:p>
          <a:p>
            <a:r>
              <a:rPr lang="en-GB" dirty="0" smtClean="0"/>
              <a:t>Any medication to be taken during the stay must be clearly labelled and given to your child’s class teacher on Wednesday morning with a medical form</a:t>
            </a:r>
            <a:endParaRPr lang="en-GB" dirty="0"/>
          </a:p>
        </p:txBody>
      </p:sp>
      <p:pic>
        <p:nvPicPr>
          <p:cNvPr id="1026" name="Picture 2" descr="C:\Users\radamson\AppData\Local\Microsoft\Windows\Temporary Internet Files\Content.IE5\NDEIPK85\premed_logo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32656"/>
            <a:ext cx="108890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1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Kit List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A detailed kit list will be on our Class Page. </a:t>
            </a:r>
          </a:p>
          <a:p>
            <a:r>
              <a:rPr lang="en-GB" dirty="0" smtClean="0"/>
              <a:t>Children will need:</a:t>
            </a:r>
          </a:p>
          <a:p>
            <a:r>
              <a:rPr lang="en-GB" dirty="0" smtClean="0"/>
              <a:t>Lots of socks</a:t>
            </a:r>
          </a:p>
          <a:p>
            <a:r>
              <a:rPr lang="en-GB" dirty="0" smtClean="0"/>
              <a:t>Lots of underwear</a:t>
            </a:r>
          </a:p>
          <a:p>
            <a:r>
              <a:rPr lang="en-GB" dirty="0" smtClean="0"/>
              <a:t>At least 2 pairs of sports shoes , 1 pair of evening/dry shoes</a:t>
            </a:r>
          </a:p>
          <a:p>
            <a:r>
              <a:rPr lang="en-GB" dirty="0" smtClean="0"/>
              <a:t>3 pairs of tracksuit bottoms (waterproof trousers are also ideal)</a:t>
            </a:r>
          </a:p>
          <a:p>
            <a:r>
              <a:rPr lang="en-GB" dirty="0" smtClean="0"/>
              <a:t>Long sleeve t-shirt</a:t>
            </a:r>
          </a:p>
          <a:p>
            <a:r>
              <a:rPr lang="en-GB" dirty="0" smtClean="0"/>
              <a:t>Rucksack </a:t>
            </a:r>
          </a:p>
          <a:p>
            <a:r>
              <a:rPr lang="en-GB" dirty="0" smtClean="0"/>
              <a:t>Reusable water bottle</a:t>
            </a:r>
          </a:p>
          <a:p>
            <a:r>
              <a:rPr lang="en-GB" dirty="0" smtClean="0"/>
              <a:t>Torch </a:t>
            </a:r>
          </a:p>
          <a:p>
            <a:endParaRPr lang="en-GB" dirty="0"/>
          </a:p>
        </p:txBody>
      </p:sp>
      <p:pic>
        <p:nvPicPr>
          <p:cNvPr id="1026" name="Picture 2" descr="C:\Users\radamson\AppData\Local\Microsoft\Windows\Temporary Internet Files\Content.IE5\7M0WEHMY\14944-illustration-of-a-blank-blue-t-shirt-pv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597"/>
            <a:ext cx="1153354" cy="110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damson\AppData\Local\Microsoft\Windows\Temporary Internet Files\Content.IE5\O19V1O3X\sport-shoes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103" y="404664"/>
            <a:ext cx="1441036" cy="144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59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Camera (disposable are best)</a:t>
            </a:r>
          </a:p>
          <a:p>
            <a:r>
              <a:rPr lang="en-GB" dirty="0" smtClean="0"/>
              <a:t>No mobile phones please. </a:t>
            </a:r>
          </a:p>
          <a:p>
            <a:pPr marL="0" indent="0">
              <a:buNone/>
            </a:pPr>
            <a:r>
              <a:rPr lang="en-GB" dirty="0" smtClean="0"/>
              <a:t>In the event of an emergency, you will be able to contact a teacher on the number sent to you closer to the trip. </a:t>
            </a:r>
          </a:p>
          <a:p>
            <a:r>
              <a:rPr lang="en-GB" dirty="0" smtClean="0"/>
              <a:t>Any deodorant taken must be roll-on only please as the fire alarms are very sensitive.</a:t>
            </a: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 smtClean="0"/>
              <a:t>What else to take? </a:t>
            </a:r>
            <a:endParaRPr lang="en-GB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335" y="1772816"/>
            <a:ext cx="1058955" cy="990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255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u="sng" dirty="0" smtClean="0"/>
              <a:t>Treats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 smtClean="0"/>
              <a:t>Spending money</a:t>
            </a:r>
          </a:p>
          <a:p>
            <a:r>
              <a:rPr lang="en-GB" dirty="0" smtClean="0"/>
              <a:t>Children will visit the shop at </a:t>
            </a:r>
          </a:p>
          <a:p>
            <a:pPr marL="0" indent="0">
              <a:buNone/>
            </a:pPr>
            <a:r>
              <a:rPr lang="en-GB" dirty="0" smtClean="0"/>
              <a:t>least once </a:t>
            </a:r>
          </a:p>
          <a:p>
            <a:r>
              <a:rPr lang="en-GB" dirty="0" smtClean="0"/>
              <a:t>Most expensive thing is £5</a:t>
            </a:r>
          </a:p>
          <a:p>
            <a:r>
              <a:rPr lang="en-GB" dirty="0" smtClean="0"/>
              <a:t>They do sell sweets and treats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4000" u="sng" dirty="0" smtClean="0"/>
              <a:t>Nut free site </a:t>
            </a:r>
          </a:p>
          <a:p>
            <a:r>
              <a:rPr lang="en-GB" dirty="0" smtClean="0"/>
              <a:t>The site is completely nut free so please make sure that if you’re sending any treats they don’t contain nuts.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4472"/>
            <a:ext cx="2813057" cy="3698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506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Cost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Total cost is £195</a:t>
            </a:r>
          </a:p>
          <a:p>
            <a:r>
              <a:rPr lang="en-GB" sz="4000" dirty="0" smtClean="0"/>
              <a:t>Final instalment to be paid this month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0555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Video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 can watch this video at home with your child to discuss what they might experience on our visit.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https://www.pgl.co.uk/en-gb/school-trips/resources/promotional-videos/primary-schools-videos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456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584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608</Words>
  <Application>Microsoft Office PowerPoint</Application>
  <PresentationFormat>On-screen Show (4:3)</PresentationFormat>
  <Paragraphs>156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General Itinerary </vt:lpstr>
      <vt:lpstr>Accommodation</vt:lpstr>
      <vt:lpstr>Activities</vt:lpstr>
      <vt:lpstr>PowerPoint Presentation</vt:lpstr>
      <vt:lpstr>Dining</vt:lpstr>
      <vt:lpstr>Medication</vt:lpstr>
      <vt:lpstr>Kit List</vt:lpstr>
      <vt:lpstr>What else to take? </vt:lpstr>
      <vt:lpstr>Treats </vt:lpstr>
      <vt:lpstr>Cost</vt:lpstr>
      <vt:lpstr>Video</vt:lpstr>
      <vt:lpstr>Questions?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adamson</dc:creator>
  <cp:lastModifiedBy>Rebecca Adamson</cp:lastModifiedBy>
  <cp:revision>27</cp:revision>
  <dcterms:created xsi:type="dcterms:W3CDTF">2015-10-31T11:27:11Z</dcterms:created>
  <dcterms:modified xsi:type="dcterms:W3CDTF">2022-03-08T16:54:59Z</dcterms:modified>
</cp:coreProperties>
</file>