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410" r:id="rId5"/>
    <p:sldId id="256" r:id="rId6"/>
    <p:sldId id="391" r:id="rId7"/>
    <p:sldId id="390" r:id="rId8"/>
    <p:sldId id="415" r:id="rId9"/>
    <p:sldId id="416" r:id="rId10"/>
    <p:sldId id="360" r:id="rId11"/>
    <p:sldId id="398" r:id="rId12"/>
    <p:sldId id="396" r:id="rId13"/>
    <p:sldId id="411" r:id="rId14"/>
    <p:sldId id="397" r:id="rId15"/>
    <p:sldId id="412" r:id="rId16"/>
    <p:sldId id="395" r:id="rId17"/>
    <p:sldId id="401" r:id="rId18"/>
    <p:sldId id="314" r:id="rId19"/>
    <p:sldId id="403" r:id="rId20"/>
    <p:sldId id="405" r:id="rId21"/>
    <p:sldId id="406" r:id="rId22"/>
    <p:sldId id="414" r:id="rId23"/>
    <p:sldId id="417" r:id="rId24"/>
    <p:sldId id="41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CB3DB7"/>
    <a:srgbClr val="EAB0E2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D09445-7001-4983-939C-C1AE4981271A}" v="18" dt="2019-10-17T14:37:28.0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99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Woodhead" userId="ad3a4230-80d7-443d-8a9e-007713cf765f" providerId="ADAL" clId="{08D09445-7001-4983-939C-C1AE4981271A}"/>
    <pc:docChg chg="undo custSel addSld delSld modSld">
      <pc:chgData name="Helen Woodhead" userId="ad3a4230-80d7-443d-8a9e-007713cf765f" providerId="ADAL" clId="{08D09445-7001-4983-939C-C1AE4981271A}" dt="2019-10-17T14:38:03.664" v="674" actId="2696"/>
      <pc:docMkLst>
        <pc:docMk/>
      </pc:docMkLst>
      <pc:sldChg chg="modSp">
        <pc:chgData name="Helen Woodhead" userId="ad3a4230-80d7-443d-8a9e-007713cf765f" providerId="ADAL" clId="{08D09445-7001-4983-939C-C1AE4981271A}" dt="2019-10-17T14:13:38.358" v="0" actId="403"/>
        <pc:sldMkLst>
          <pc:docMk/>
          <pc:sldMk cId="2637481266" sldId="256"/>
        </pc:sldMkLst>
        <pc:spChg chg="mod">
          <ac:chgData name="Helen Woodhead" userId="ad3a4230-80d7-443d-8a9e-007713cf765f" providerId="ADAL" clId="{08D09445-7001-4983-939C-C1AE4981271A}" dt="2019-10-17T14:13:38.358" v="0" actId="403"/>
          <ac:spMkLst>
            <pc:docMk/>
            <pc:sldMk cId="2637481266" sldId="256"/>
            <ac:spMk id="19" creationId="{5252A847-DE45-4FA3-A1F8-EEBEB845FF8E}"/>
          </ac:spMkLst>
        </pc:spChg>
      </pc:sldChg>
      <pc:sldChg chg="del">
        <pc:chgData name="Helen Woodhead" userId="ad3a4230-80d7-443d-8a9e-007713cf765f" providerId="ADAL" clId="{08D09445-7001-4983-939C-C1AE4981271A}" dt="2019-10-17T14:36:29.847" v="616" actId="2696"/>
        <pc:sldMkLst>
          <pc:docMk/>
          <pc:sldMk cId="310986706" sldId="386"/>
        </pc:sldMkLst>
      </pc:sldChg>
      <pc:sldChg chg="modSp">
        <pc:chgData name="Helen Woodhead" userId="ad3a4230-80d7-443d-8a9e-007713cf765f" providerId="ADAL" clId="{08D09445-7001-4983-939C-C1AE4981271A}" dt="2019-10-17T14:14:23.444" v="7" actId="404"/>
        <pc:sldMkLst>
          <pc:docMk/>
          <pc:sldMk cId="3401100034" sldId="390"/>
        </pc:sldMkLst>
        <pc:spChg chg="mod">
          <ac:chgData name="Helen Woodhead" userId="ad3a4230-80d7-443d-8a9e-007713cf765f" providerId="ADAL" clId="{08D09445-7001-4983-939C-C1AE4981271A}" dt="2019-10-17T14:14:23.444" v="7" actId="404"/>
          <ac:spMkLst>
            <pc:docMk/>
            <pc:sldMk cId="3401100034" sldId="390"/>
            <ac:spMk id="7" creationId="{C0CD6503-388C-4F9E-9FB0-9053D8579D01}"/>
          </ac:spMkLst>
        </pc:spChg>
      </pc:sldChg>
      <pc:sldChg chg="modSp">
        <pc:chgData name="Helen Woodhead" userId="ad3a4230-80d7-443d-8a9e-007713cf765f" providerId="ADAL" clId="{08D09445-7001-4983-939C-C1AE4981271A}" dt="2019-10-17T14:13:48.587" v="5" actId="404"/>
        <pc:sldMkLst>
          <pc:docMk/>
          <pc:sldMk cId="2075266808" sldId="391"/>
        </pc:sldMkLst>
        <pc:spChg chg="mod">
          <ac:chgData name="Helen Woodhead" userId="ad3a4230-80d7-443d-8a9e-007713cf765f" providerId="ADAL" clId="{08D09445-7001-4983-939C-C1AE4981271A}" dt="2019-10-17T14:13:48.587" v="5" actId="404"/>
          <ac:spMkLst>
            <pc:docMk/>
            <pc:sldMk cId="2075266808" sldId="391"/>
            <ac:spMk id="19" creationId="{5252A847-DE45-4FA3-A1F8-EEBEB845FF8E}"/>
          </ac:spMkLst>
        </pc:spChg>
      </pc:sldChg>
      <pc:sldChg chg="modSp">
        <pc:chgData name="Helen Woodhead" userId="ad3a4230-80d7-443d-8a9e-007713cf765f" providerId="ADAL" clId="{08D09445-7001-4983-939C-C1AE4981271A}" dt="2019-10-17T14:25:50.873" v="60" actId="1036"/>
        <pc:sldMkLst>
          <pc:docMk/>
          <pc:sldMk cId="3980792471" sldId="401"/>
        </pc:sldMkLst>
        <pc:spChg chg="mod">
          <ac:chgData name="Helen Woodhead" userId="ad3a4230-80d7-443d-8a9e-007713cf765f" providerId="ADAL" clId="{08D09445-7001-4983-939C-C1AE4981271A}" dt="2019-10-17T14:25:30.742" v="52" actId="1036"/>
          <ac:spMkLst>
            <pc:docMk/>
            <pc:sldMk cId="3980792471" sldId="401"/>
            <ac:spMk id="2" creationId="{AAC4C992-66CD-4EA6-A6E4-BE2041233848}"/>
          </ac:spMkLst>
        </pc:spChg>
        <pc:spChg chg="mod">
          <ac:chgData name="Helen Woodhead" userId="ad3a4230-80d7-443d-8a9e-007713cf765f" providerId="ADAL" clId="{08D09445-7001-4983-939C-C1AE4981271A}" dt="2019-10-17T14:25:30.742" v="52" actId="1036"/>
          <ac:spMkLst>
            <pc:docMk/>
            <pc:sldMk cId="3980792471" sldId="401"/>
            <ac:spMk id="7" creationId="{F646957F-CA79-4EA3-8A4E-90348BEE625C}"/>
          </ac:spMkLst>
        </pc:spChg>
        <pc:spChg chg="mod">
          <ac:chgData name="Helen Woodhead" userId="ad3a4230-80d7-443d-8a9e-007713cf765f" providerId="ADAL" clId="{08D09445-7001-4983-939C-C1AE4981271A}" dt="2019-10-17T14:25:30.742" v="52" actId="1036"/>
          <ac:spMkLst>
            <pc:docMk/>
            <pc:sldMk cId="3980792471" sldId="401"/>
            <ac:spMk id="8" creationId="{87FF4F28-40B0-4469-B519-A420D89FE15D}"/>
          </ac:spMkLst>
        </pc:spChg>
        <pc:spChg chg="mod">
          <ac:chgData name="Helen Woodhead" userId="ad3a4230-80d7-443d-8a9e-007713cf765f" providerId="ADAL" clId="{08D09445-7001-4983-939C-C1AE4981271A}" dt="2019-10-17T14:25:50.873" v="60" actId="1036"/>
          <ac:spMkLst>
            <pc:docMk/>
            <pc:sldMk cId="3980792471" sldId="401"/>
            <ac:spMk id="9" creationId="{52F8CF7C-AFF7-4FFC-AE95-01BC82FB4E72}"/>
          </ac:spMkLst>
        </pc:spChg>
        <pc:spChg chg="mod">
          <ac:chgData name="Helen Woodhead" userId="ad3a4230-80d7-443d-8a9e-007713cf765f" providerId="ADAL" clId="{08D09445-7001-4983-939C-C1AE4981271A}" dt="2019-10-17T14:25:42.494" v="56" actId="1036"/>
          <ac:spMkLst>
            <pc:docMk/>
            <pc:sldMk cId="3980792471" sldId="401"/>
            <ac:spMk id="10" creationId="{49DFE48E-93FA-410F-8E62-BCD120B6D404}"/>
          </ac:spMkLst>
        </pc:spChg>
        <pc:spChg chg="mod">
          <ac:chgData name="Helen Woodhead" userId="ad3a4230-80d7-443d-8a9e-007713cf765f" providerId="ADAL" clId="{08D09445-7001-4983-939C-C1AE4981271A}" dt="2019-10-17T14:25:42.494" v="56" actId="1036"/>
          <ac:spMkLst>
            <pc:docMk/>
            <pc:sldMk cId="3980792471" sldId="401"/>
            <ac:spMk id="11" creationId="{A28FBBCA-E5D9-48CB-9CB1-9ABAF3B95ED8}"/>
          </ac:spMkLst>
        </pc:spChg>
        <pc:spChg chg="mod">
          <ac:chgData name="Helen Woodhead" userId="ad3a4230-80d7-443d-8a9e-007713cf765f" providerId="ADAL" clId="{08D09445-7001-4983-939C-C1AE4981271A}" dt="2019-10-17T14:25:30.742" v="52" actId="1036"/>
          <ac:spMkLst>
            <pc:docMk/>
            <pc:sldMk cId="3980792471" sldId="401"/>
            <ac:spMk id="12" creationId="{D616AA2B-1600-4914-AB6A-DFF9EA18C191}"/>
          </ac:spMkLst>
        </pc:spChg>
        <pc:cxnChg chg="mod">
          <ac:chgData name="Helen Woodhead" userId="ad3a4230-80d7-443d-8a9e-007713cf765f" providerId="ADAL" clId="{08D09445-7001-4983-939C-C1AE4981271A}" dt="2019-10-17T14:25:19.644" v="48" actId="1037"/>
          <ac:cxnSpMkLst>
            <pc:docMk/>
            <pc:sldMk cId="3980792471" sldId="401"/>
            <ac:cxnSpMk id="22" creationId="{703D9839-583C-4280-ABE6-003F7A9F7378}"/>
          </ac:cxnSpMkLst>
        </pc:cxnChg>
      </pc:sldChg>
      <pc:sldChg chg="addSp modSp">
        <pc:chgData name="Helen Woodhead" userId="ad3a4230-80d7-443d-8a9e-007713cf765f" providerId="ADAL" clId="{08D09445-7001-4983-939C-C1AE4981271A}" dt="2019-10-17T14:32:34.420" v="485" actId="1038"/>
        <pc:sldMkLst>
          <pc:docMk/>
          <pc:sldMk cId="1377233470" sldId="403"/>
        </pc:sldMkLst>
        <pc:spChg chg="mod">
          <ac:chgData name="Helen Woodhead" userId="ad3a4230-80d7-443d-8a9e-007713cf765f" providerId="ADAL" clId="{08D09445-7001-4983-939C-C1AE4981271A}" dt="2019-10-17T14:26:55.594" v="68" actId="1036"/>
          <ac:spMkLst>
            <pc:docMk/>
            <pc:sldMk cId="1377233470" sldId="403"/>
            <ac:spMk id="6" creationId="{6440A4A8-EEEE-42BB-AFC6-1CE8452ADBC7}"/>
          </ac:spMkLst>
        </pc:spChg>
        <pc:spChg chg="mod">
          <ac:chgData name="Helen Woodhead" userId="ad3a4230-80d7-443d-8a9e-007713cf765f" providerId="ADAL" clId="{08D09445-7001-4983-939C-C1AE4981271A}" dt="2019-10-17T14:27:04.176" v="76" actId="1036"/>
          <ac:spMkLst>
            <pc:docMk/>
            <pc:sldMk cId="1377233470" sldId="403"/>
            <ac:spMk id="7" creationId="{E80BE4F2-3D4D-411E-AC3D-BECA06B0AAA7}"/>
          </ac:spMkLst>
        </pc:spChg>
        <pc:spChg chg="mod">
          <ac:chgData name="Helen Woodhead" userId="ad3a4230-80d7-443d-8a9e-007713cf765f" providerId="ADAL" clId="{08D09445-7001-4983-939C-C1AE4981271A}" dt="2019-10-17T14:26:51.463" v="64" actId="1036"/>
          <ac:spMkLst>
            <pc:docMk/>
            <pc:sldMk cId="1377233470" sldId="403"/>
            <ac:spMk id="8" creationId="{735E4864-5ED0-4380-846C-6218E5196AD8}"/>
          </ac:spMkLst>
        </pc:spChg>
        <pc:spChg chg="mod">
          <ac:chgData name="Helen Woodhead" userId="ad3a4230-80d7-443d-8a9e-007713cf765f" providerId="ADAL" clId="{08D09445-7001-4983-939C-C1AE4981271A}" dt="2019-10-17T14:27:00.403" v="72" actId="1036"/>
          <ac:spMkLst>
            <pc:docMk/>
            <pc:sldMk cId="1377233470" sldId="403"/>
            <ac:spMk id="9" creationId="{759EDBC6-2883-4333-963D-DB30DB1FCB94}"/>
          </ac:spMkLst>
        </pc:spChg>
        <pc:spChg chg="mod">
          <ac:chgData name="Helen Woodhead" userId="ad3a4230-80d7-443d-8a9e-007713cf765f" providerId="ADAL" clId="{08D09445-7001-4983-939C-C1AE4981271A}" dt="2019-10-17T14:32:05.454" v="368" actId="115"/>
          <ac:spMkLst>
            <pc:docMk/>
            <pc:sldMk cId="1377233470" sldId="403"/>
            <ac:spMk id="19" creationId="{5252A847-DE45-4FA3-A1F8-EEBEB845FF8E}"/>
          </ac:spMkLst>
        </pc:spChg>
        <pc:grpChg chg="mod">
          <ac:chgData name="Helen Woodhead" userId="ad3a4230-80d7-443d-8a9e-007713cf765f" providerId="ADAL" clId="{08D09445-7001-4983-939C-C1AE4981271A}" dt="2019-10-17T14:29:38.325" v="276" actId="1035"/>
          <ac:grpSpMkLst>
            <pc:docMk/>
            <pc:sldMk cId="1377233470" sldId="403"/>
            <ac:grpSpMk id="2" creationId="{A1D88649-9680-4C5F-9737-105028C95EA8}"/>
          </ac:grpSpMkLst>
        </pc:grpChg>
        <pc:grpChg chg="mod">
          <ac:chgData name="Helen Woodhead" userId="ad3a4230-80d7-443d-8a9e-007713cf765f" providerId="ADAL" clId="{08D09445-7001-4983-939C-C1AE4981271A}" dt="2019-10-17T14:29:38.325" v="276" actId="1035"/>
          <ac:grpSpMkLst>
            <pc:docMk/>
            <pc:sldMk cId="1377233470" sldId="403"/>
            <ac:grpSpMk id="3" creationId="{66A9B1A4-CCE7-4385-A79F-F35B614A731D}"/>
          </ac:grpSpMkLst>
        </pc:grpChg>
        <pc:grpChg chg="mod">
          <ac:chgData name="Helen Woodhead" userId="ad3a4230-80d7-443d-8a9e-007713cf765f" providerId="ADAL" clId="{08D09445-7001-4983-939C-C1AE4981271A}" dt="2019-10-17T14:29:38.325" v="276" actId="1035"/>
          <ac:grpSpMkLst>
            <pc:docMk/>
            <pc:sldMk cId="1377233470" sldId="403"/>
            <ac:grpSpMk id="4" creationId="{8C7E6A77-7014-44A4-A141-73FC3E3A25B0}"/>
          </ac:grpSpMkLst>
        </pc:grpChg>
        <pc:grpChg chg="mod">
          <ac:chgData name="Helen Woodhead" userId="ad3a4230-80d7-443d-8a9e-007713cf765f" providerId="ADAL" clId="{08D09445-7001-4983-939C-C1AE4981271A}" dt="2019-10-17T14:29:38.325" v="276" actId="1035"/>
          <ac:grpSpMkLst>
            <pc:docMk/>
            <pc:sldMk cId="1377233470" sldId="403"/>
            <ac:grpSpMk id="5" creationId="{4ED20078-EDB4-47AD-87A1-22CBA7746FA0}"/>
          </ac:grpSpMkLst>
        </pc:grpChg>
        <pc:grpChg chg="add mod">
          <ac:chgData name="Helen Woodhead" userId="ad3a4230-80d7-443d-8a9e-007713cf765f" providerId="ADAL" clId="{08D09445-7001-4983-939C-C1AE4981271A}" dt="2019-10-17T14:32:16.610" v="441" actId="1037"/>
          <ac:grpSpMkLst>
            <pc:docMk/>
            <pc:sldMk cId="1377233470" sldId="403"/>
            <ac:grpSpMk id="17" creationId="{FBF85749-7F05-4B2E-8DF5-0BCBC5A5C822}"/>
          </ac:grpSpMkLst>
        </pc:grpChg>
        <pc:grpChg chg="add mod">
          <ac:chgData name="Helen Woodhead" userId="ad3a4230-80d7-443d-8a9e-007713cf765f" providerId="ADAL" clId="{08D09445-7001-4983-939C-C1AE4981271A}" dt="2019-10-17T14:32:31.794" v="481" actId="554"/>
          <ac:grpSpMkLst>
            <pc:docMk/>
            <pc:sldMk cId="1377233470" sldId="403"/>
            <ac:grpSpMk id="25" creationId="{087DEB14-69DB-4FF1-A573-A0BDD5D474D0}"/>
          </ac:grpSpMkLst>
        </pc:grpChg>
        <pc:grpChg chg="add mod">
          <ac:chgData name="Helen Woodhead" userId="ad3a4230-80d7-443d-8a9e-007713cf765f" providerId="ADAL" clId="{08D09445-7001-4983-939C-C1AE4981271A}" dt="2019-10-17T14:31:41.068" v="367" actId="1076"/>
          <ac:grpSpMkLst>
            <pc:docMk/>
            <pc:sldMk cId="1377233470" sldId="403"/>
            <ac:grpSpMk id="28" creationId="{BB3CBE65-37B3-43CA-B9A5-AE23CC1E037F}"/>
          </ac:grpSpMkLst>
        </pc:grpChg>
        <pc:grpChg chg="add mod">
          <ac:chgData name="Helen Woodhead" userId="ad3a4230-80d7-443d-8a9e-007713cf765f" providerId="ADAL" clId="{08D09445-7001-4983-939C-C1AE4981271A}" dt="2019-10-17T14:32:10.972" v="401" actId="1037"/>
          <ac:grpSpMkLst>
            <pc:docMk/>
            <pc:sldMk cId="1377233470" sldId="403"/>
            <ac:grpSpMk id="31" creationId="{F0C7C583-66FE-4DF8-A125-C9979E263B2B}"/>
          </ac:grpSpMkLst>
        </pc:grpChg>
        <pc:grpChg chg="add mod">
          <ac:chgData name="Helen Woodhead" userId="ad3a4230-80d7-443d-8a9e-007713cf765f" providerId="ADAL" clId="{08D09445-7001-4983-939C-C1AE4981271A}" dt="2019-10-17T14:32:34.420" v="485" actId="1038"/>
          <ac:grpSpMkLst>
            <pc:docMk/>
            <pc:sldMk cId="1377233470" sldId="403"/>
            <ac:grpSpMk id="34" creationId="{5851FF74-42F8-4DD2-ACED-03F6F5599BC1}"/>
          </ac:grpSpMkLst>
        </pc:grpChg>
      </pc:sldChg>
      <pc:sldChg chg="addSp modSp">
        <pc:chgData name="Helen Woodhead" userId="ad3a4230-80d7-443d-8a9e-007713cf765f" providerId="ADAL" clId="{08D09445-7001-4983-939C-C1AE4981271A}" dt="2019-10-17T14:17:50.323" v="30" actId="1035"/>
        <pc:sldMkLst>
          <pc:docMk/>
          <pc:sldMk cId="720237117" sldId="411"/>
        </pc:sldMkLst>
        <pc:spChg chg="add mod">
          <ac:chgData name="Helen Woodhead" userId="ad3a4230-80d7-443d-8a9e-007713cf765f" providerId="ADAL" clId="{08D09445-7001-4983-939C-C1AE4981271A}" dt="2019-10-17T14:16:10.486" v="16" actId="1076"/>
          <ac:spMkLst>
            <pc:docMk/>
            <pc:sldMk cId="720237117" sldId="411"/>
            <ac:spMk id="2" creationId="{60A5A9DD-0E78-4117-BB40-0554DE22691F}"/>
          </ac:spMkLst>
        </pc:spChg>
        <pc:spChg chg="add mod">
          <ac:chgData name="Helen Woodhead" userId="ad3a4230-80d7-443d-8a9e-007713cf765f" providerId="ADAL" clId="{08D09445-7001-4983-939C-C1AE4981271A}" dt="2019-10-17T14:16:21.331" v="19" actId="14100"/>
          <ac:spMkLst>
            <pc:docMk/>
            <pc:sldMk cId="720237117" sldId="411"/>
            <ac:spMk id="8" creationId="{2F130409-5AB2-4777-9EE9-E6BDF05D46AA}"/>
          </ac:spMkLst>
        </pc:spChg>
        <pc:spChg chg="add mod">
          <ac:chgData name="Helen Woodhead" userId="ad3a4230-80d7-443d-8a9e-007713cf765f" providerId="ADAL" clId="{08D09445-7001-4983-939C-C1AE4981271A}" dt="2019-10-17T14:17:50.323" v="30" actId="1035"/>
          <ac:spMkLst>
            <pc:docMk/>
            <pc:sldMk cId="720237117" sldId="411"/>
            <ac:spMk id="9" creationId="{204B748B-721C-442B-BE45-AD85C501007C}"/>
          </ac:spMkLst>
        </pc:spChg>
      </pc:sldChg>
      <pc:sldChg chg="del">
        <pc:chgData name="Helen Woodhead" userId="ad3a4230-80d7-443d-8a9e-007713cf765f" providerId="ADAL" clId="{08D09445-7001-4983-939C-C1AE4981271A}" dt="2019-10-17T14:38:03.664" v="674" actId="2696"/>
        <pc:sldMkLst>
          <pc:docMk/>
          <pc:sldMk cId="1731872753" sldId="413"/>
        </pc:sldMkLst>
      </pc:sldChg>
      <pc:sldChg chg="delSp modSp">
        <pc:chgData name="Helen Woodhead" userId="ad3a4230-80d7-443d-8a9e-007713cf765f" providerId="ADAL" clId="{08D09445-7001-4983-939C-C1AE4981271A}" dt="2019-10-17T14:36:27.165" v="615" actId="207"/>
        <pc:sldMkLst>
          <pc:docMk/>
          <pc:sldMk cId="3406887445" sldId="414"/>
        </pc:sldMkLst>
        <pc:spChg chg="mod">
          <ac:chgData name="Helen Woodhead" userId="ad3a4230-80d7-443d-8a9e-007713cf765f" providerId="ADAL" clId="{08D09445-7001-4983-939C-C1AE4981271A}" dt="2019-10-17T14:36:27.165" v="615" actId="207"/>
          <ac:spMkLst>
            <pc:docMk/>
            <pc:sldMk cId="3406887445" sldId="414"/>
            <ac:spMk id="19" creationId="{5252A847-DE45-4FA3-A1F8-EEBEB845FF8E}"/>
          </ac:spMkLst>
        </pc:spChg>
        <pc:spChg chg="mod">
          <ac:chgData name="Helen Woodhead" userId="ad3a4230-80d7-443d-8a9e-007713cf765f" providerId="ADAL" clId="{08D09445-7001-4983-939C-C1AE4981271A}" dt="2019-10-17T14:34:13.031" v="493" actId="1036"/>
          <ac:spMkLst>
            <pc:docMk/>
            <pc:sldMk cId="3406887445" sldId="414"/>
            <ac:spMk id="23" creationId="{8ED337FE-8C5E-4345-9995-27D04AB45F09}"/>
          </ac:spMkLst>
        </pc:spChg>
        <pc:spChg chg="mod">
          <ac:chgData name="Helen Woodhead" userId="ad3a4230-80d7-443d-8a9e-007713cf765f" providerId="ADAL" clId="{08D09445-7001-4983-939C-C1AE4981271A}" dt="2019-10-17T14:34:18.161" v="497" actId="1036"/>
          <ac:spMkLst>
            <pc:docMk/>
            <pc:sldMk cId="3406887445" sldId="414"/>
            <ac:spMk id="26" creationId="{A1B15941-AC96-469D-99EF-9915F4ABCE59}"/>
          </ac:spMkLst>
        </pc:spChg>
        <pc:spChg chg="mod">
          <ac:chgData name="Helen Woodhead" userId="ad3a4230-80d7-443d-8a9e-007713cf765f" providerId="ADAL" clId="{08D09445-7001-4983-939C-C1AE4981271A}" dt="2019-10-17T14:34:21.374" v="501" actId="1036"/>
          <ac:spMkLst>
            <pc:docMk/>
            <pc:sldMk cId="3406887445" sldId="414"/>
            <ac:spMk id="29" creationId="{1EE677BE-0E45-4BC9-A0B7-665C06BB4B2D}"/>
          </ac:spMkLst>
        </pc:spChg>
        <pc:spChg chg="mod">
          <ac:chgData name="Helen Woodhead" userId="ad3a4230-80d7-443d-8a9e-007713cf765f" providerId="ADAL" clId="{08D09445-7001-4983-939C-C1AE4981271A}" dt="2019-10-17T14:34:09.054" v="489" actId="1036"/>
          <ac:spMkLst>
            <pc:docMk/>
            <pc:sldMk cId="3406887445" sldId="414"/>
            <ac:spMk id="32" creationId="{5B706F64-7765-462A-962E-2A51E644559B}"/>
          </ac:spMkLst>
        </pc:spChg>
        <pc:grpChg chg="del mod">
          <ac:chgData name="Helen Woodhead" userId="ad3a4230-80d7-443d-8a9e-007713cf765f" providerId="ADAL" clId="{08D09445-7001-4983-939C-C1AE4981271A}" dt="2019-10-17T14:36:21.627" v="614" actId="478"/>
          <ac:grpSpMkLst>
            <pc:docMk/>
            <pc:sldMk cId="3406887445" sldId="414"/>
            <ac:grpSpMk id="22" creationId="{BDFA3D2E-A039-4696-AE4C-253612F0A6F5}"/>
          </ac:grpSpMkLst>
        </pc:grpChg>
        <pc:grpChg chg="del mod">
          <ac:chgData name="Helen Woodhead" userId="ad3a4230-80d7-443d-8a9e-007713cf765f" providerId="ADAL" clId="{08D09445-7001-4983-939C-C1AE4981271A}" dt="2019-10-17T14:36:21.627" v="614" actId="478"/>
          <ac:grpSpMkLst>
            <pc:docMk/>
            <pc:sldMk cId="3406887445" sldId="414"/>
            <ac:grpSpMk id="25" creationId="{06D1ACF2-CB13-4DA5-9CE3-686F64DE61E9}"/>
          </ac:grpSpMkLst>
        </pc:grpChg>
        <pc:grpChg chg="del mod">
          <ac:chgData name="Helen Woodhead" userId="ad3a4230-80d7-443d-8a9e-007713cf765f" providerId="ADAL" clId="{08D09445-7001-4983-939C-C1AE4981271A}" dt="2019-10-17T14:36:21.627" v="614" actId="478"/>
          <ac:grpSpMkLst>
            <pc:docMk/>
            <pc:sldMk cId="3406887445" sldId="414"/>
            <ac:grpSpMk id="28" creationId="{9967CA2A-BA3E-42E5-92B4-90945874659B}"/>
          </ac:grpSpMkLst>
        </pc:grpChg>
        <pc:grpChg chg="del mod">
          <ac:chgData name="Helen Woodhead" userId="ad3a4230-80d7-443d-8a9e-007713cf765f" providerId="ADAL" clId="{08D09445-7001-4983-939C-C1AE4981271A}" dt="2019-10-17T14:36:21.627" v="614" actId="478"/>
          <ac:grpSpMkLst>
            <pc:docMk/>
            <pc:sldMk cId="3406887445" sldId="414"/>
            <ac:grpSpMk id="31" creationId="{00D0F193-6CCC-41F1-B3F7-F7F581EBAA51}"/>
          </ac:grpSpMkLst>
        </pc:grpChg>
      </pc:sldChg>
      <pc:sldChg chg="add">
        <pc:chgData name="Helen Woodhead" userId="ad3a4230-80d7-443d-8a9e-007713cf765f" providerId="ADAL" clId="{08D09445-7001-4983-939C-C1AE4981271A}" dt="2019-10-17T14:36:16.937" v="613"/>
        <pc:sldMkLst>
          <pc:docMk/>
          <pc:sldMk cId="647303199" sldId="417"/>
        </pc:sldMkLst>
      </pc:sldChg>
      <pc:sldChg chg="addSp modSp add">
        <pc:chgData name="Helen Woodhead" userId="ad3a4230-80d7-443d-8a9e-007713cf765f" providerId="ADAL" clId="{08D09445-7001-4983-939C-C1AE4981271A}" dt="2019-10-17T14:37:49.962" v="673" actId="1037"/>
        <pc:sldMkLst>
          <pc:docMk/>
          <pc:sldMk cId="1977138733" sldId="418"/>
        </pc:sldMkLst>
        <pc:spChg chg="mod">
          <ac:chgData name="Helen Woodhead" userId="ad3a4230-80d7-443d-8a9e-007713cf765f" providerId="ADAL" clId="{08D09445-7001-4983-939C-C1AE4981271A}" dt="2019-10-17T14:37:20.173" v="634" actId="20577"/>
          <ac:spMkLst>
            <pc:docMk/>
            <pc:sldMk cId="1977138733" sldId="418"/>
            <ac:spMk id="19" creationId="{5252A847-DE45-4FA3-A1F8-EEBEB845FF8E}"/>
          </ac:spMkLst>
        </pc:spChg>
        <pc:grpChg chg="add mod">
          <ac:chgData name="Helen Woodhead" userId="ad3a4230-80d7-443d-8a9e-007713cf765f" providerId="ADAL" clId="{08D09445-7001-4983-939C-C1AE4981271A}" dt="2019-10-17T14:37:38.365" v="636" actId="1076"/>
          <ac:grpSpMkLst>
            <pc:docMk/>
            <pc:sldMk cId="1977138733" sldId="418"/>
            <ac:grpSpMk id="17" creationId="{49702ACA-D032-42D7-97A3-EB2CB2AFD30F}"/>
          </ac:grpSpMkLst>
        </pc:grpChg>
        <pc:grpChg chg="add mod">
          <ac:chgData name="Helen Woodhead" userId="ad3a4230-80d7-443d-8a9e-007713cf765f" providerId="ADAL" clId="{08D09445-7001-4983-939C-C1AE4981271A}" dt="2019-10-17T14:37:44.624" v="645" actId="1038"/>
          <ac:grpSpMkLst>
            <pc:docMk/>
            <pc:sldMk cId="1977138733" sldId="418"/>
            <ac:grpSpMk id="35" creationId="{BB10737A-4456-48BA-9DF4-EFFB26BBAAA5}"/>
          </ac:grpSpMkLst>
        </pc:grpChg>
        <pc:grpChg chg="add mod">
          <ac:chgData name="Helen Woodhead" userId="ad3a4230-80d7-443d-8a9e-007713cf765f" providerId="ADAL" clId="{08D09445-7001-4983-939C-C1AE4981271A}" dt="2019-10-17T14:37:38.365" v="636" actId="1076"/>
          <ac:grpSpMkLst>
            <pc:docMk/>
            <pc:sldMk cId="1977138733" sldId="418"/>
            <ac:grpSpMk id="38" creationId="{D2115A0C-C7D3-4E9E-8078-8548E1E6162D}"/>
          </ac:grpSpMkLst>
        </pc:grpChg>
        <pc:grpChg chg="add mod">
          <ac:chgData name="Helen Woodhead" userId="ad3a4230-80d7-443d-8a9e-007713cf765f" providerId="ADAL" clId="{08D09445-7001-4983-939C-C1AE4981271A}" dt="2019-10-17T14:37:49.962" v="673" actId="1037"/>
          <ac:grpSpMkLst>
            <pc:docMk/>
            <pc:sldMk cId="1977138733" sldId="418"/>
            <ac:grpSpMk id="41" creationId="{3EA6333E-F6AD-469C-A405-F1C2ABB43A41}"/>
          </ac:grpSpMkLst>
        </pc:gr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survey.zohopublic.eu/zs/V2BBWx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secrets.co.uk/content-domain-filter/?fwp_contentdomain=3g1.4" TargetMode="External"/><Relationship Id="rId7" Type="http://schemas.openxmlformats.org/officeDocument/2006/relationships/hyperlink" Target="https://classroomsecrets.co.uk/identifying-determiners-conjunctions-prepositions-sentences-year-6-word-classes-resource-pack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lassroomsecrets.co.uk/search/?fwp_topic=gps-scheme-of-work" TargetMode="External"/><Relationship Id="rId5" Type="http://schemas.openxmlformats.org/officeDocument/2006/relationships/hyperlink" Target="https://classroomsecrets.co.uk/content-domain-filter/?fwp_contentdomain=4g1.8" TargetMode="External"/><Relationship Id="rId4" Type="http://schemas.openxmlformats.org/officeDocument/2006/relationships/hyperlink" Target="https://classroomsecrets.co.uk/content-domain-filter/?fwp_contentdomain=3g1.7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LIFE/work balance</a:t>
            </a:r>
            <a:endParaRPr lang="en-GB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We have started a #</a:t>
            </a:r>
            <a:r>
              <a:rPr lang="en-GB" sz="1600" b="1" dirty="0" err="1">
                <a:solidFill>
                  <a:prstClr val="black"/>
                </a:solidFill>
                <a:latin typeface="Century Gothic" panose="020B0502020202020204" pitchFamily="34" charset="0"/>
              </a:rPr>
              <a:t>LIFEworkbalance</a:t>
            </a: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campaign and we need your help to complete our LIFE/work balance survey.</a:t>
            </a:r>
          </a:p>
          <a:p>
            <a:pPr lvl="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b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We hope to publish the results soon, so please give 15 minutes of your time to help us get a true picture of school life.</a:t>
            </a:r>
          </a:p>
          <a:p>
            <a:pPr lvl="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Want to be a part of this campaign? Take the </a:t>
            </a: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  <a:hlinkClick r:id="rId2"/>
              </a:rPr>
              <a:t>survey</a:t>
            </a: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on our website and share it with your colleagues!</a:t>
            </a: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6831F1-7E20-4991-BC66-F7F8D2E8512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83" b="34096"/>
          <a:stretch/>
        </p:blipFill>
        <p:spPr>
          <a:xfrm>
            <a:off x="793488" y="528368"/>
            <a:ext cx="7557025" cy="2480008"/>
          </a:xfrm>
          <a:prstGeom prst="rect">
            <a:avLst/>
          </a:prstGeom>
        </p:spPr>
      </p:pic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AC169F79-F290-40F6-9E52-5468DA7320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8" name="TextBox 8">
            <a:extLst>
              <a:ext uri="{FF2B5EF4-FFF2-40B4-BE49-F238E27FC236}">
                <a16:creationId xmlns:a16="http://schemas.microsoft.com/office/drawing/2014/main" id="{A014AD41-9374-4701-86D5-253B5EDC4C96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</p:spTree>
    <p:extLst>
      <p:ext uri="{BB962C8B-B14F-4D97-AF65-F5344CB8AC3E}">
        <p14:creationId xmlns:p14="http://schemas.microsoft.com/office/powerpoint/2010/main" val="269053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6 – Autumn Block 3 – Word Classes</a:t>
            </a:r>
          </a:p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Identifying Determiners, Conjunctions and Prepositions in Sentences</a:t>
            </a:r>
          </a:p>
          <a:p>
            <a:pPr lvl="0" algn="ctr"/>
            <a:endParaRPr lang="en-GB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About This Resource:</a:t>
            </a: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This PowerPoint has been designed to support your teaching of this small step. It includes a starter activity and an example of each question from the Varied Fluency and Application and Reasoning resources also provided in this pack. You can choose to work through all </a:t>
            </a:r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examples</a:t>
            </a:r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provided or a selection of them depending on the needs of your class.</a:t>
            </a: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lvl="1" fontAlgn="base"/>
            <a:r>
              <a:rPr lang="en-US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Terminology for pupils:</a:t>
            </a:r>
          </a:p>
          <a:p>
            <a:pPr marL="354013" lvl="1" indent="-176213" fontAlgn="base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(3G1.4) </a:t>
            </a:r>
            <a:r>
              <a:rPr lang="en-GB" sz="1200" b="1" dirty="0">
                <a:latin typeface="Century Gothic" panose="020B0502020202020204" pitchFamily="34" charset="0"/>
                <a:hlinkClick r:id="rId3"/>
              </a:rPr>
              <a:t>conjunction</a:t>
            </a:r>
            <a:endParaRPr lang="en-GB" sz="1200" b="1" dirty="0">
              <a:latin typeface="Century Gothic" panose="020B0502020202020204" pitchFamily="34" charset="0"/>
            </a:endParaRPr>
          </a:p>
          <a:p>
            <a:pPr marL="354013" lvl="1" indent="-176213" fontAlgn="base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(3G1.7) </a:t>
            </a:r>
            <a:r>
              <a:rPr lang="en-GB" sz="1200" b="1" dirty="0">
                <a:latin typeface="Century Gothic" panose="020B0502020202020204" pitchFamily="34" charset="0"/>
                <a:hlinkClick r:id="rId4"/>
              </a:rPr>
              <a:t>preposition</a:t>
            </a:r>
            <a:endParaRPr lang="en-GB" sz="1200" b="1" dirty="0">
              <a:latin typeface="Century Gothic" panose="020B0502020202020204" pitchFamily="34" charset="0"/>
            </a:endParaRPr>
          </a:p>
          <a:p>
            <a:pPr marL="354013" lvl="1" indent="-176213" fontAlgn="base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(4G1.8) </a:t>
            </a:r>
            <a:r>
              <a:rPr lang="en-GB" sz="1200" b="1" dirty="0">
                <a:latin typeface="Century Gothic" panose="020B0502020202020204" pitchFamily="34" charset="0"/>
                <a:hlinkClick r:id="rId5"/>
              </a:rPr>
              <a:t>determiner</a:t>
            </a:r>
            <a:endParaRPr lang="en-US" sz="1200" b="1" dirty="0"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</a:pPr>
            <a:endParaRPr lang="en-US" sz="1200" b="1" dirty="0"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2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  <a:hlinkClick r:id="rId6"/>
              </a:rPr>
              <a:t>More resources</a:t>
            </a: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from our Grammar, Punctuation and Spelling scheme of work.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Did you like this resource? Don’t forget to </a:t>
            </a: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  <a:hlinkClick r:id="rId7"/>
              </a:rPr>
              <a:t>review</a:t>
            </a: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it on our website.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id="{D5932BD3-C46F-47A0-96A3-05E828FBF371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6 – Autumn Block 3 – Word Classes</a:t>
            </a:r>
          </a:p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Identifying Determiners, Conjunctions and Prepositions in Sentences</a:t>
            </a:r>
          </a:p>
          <a:p>
            <a:pPr lvl="0" algn="ctr"/>
            <a:endParaRPr lang="en-GB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Notes and Guidance</a:t>
            </a:r>
          </a:p>
          <a:p>
            <a:pPr lvl="0" fontAlgn="base"/>
            <a:endParaRPr lang="en-US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355600" lvl="0" indent="-188913" fontAlgn="base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Throughout Years 3 to 6, children should regularly recap the terms </a:t>
            </a:r>
            <a:r>
              <a:rPr lang="en-US" sz="1200" b="1" i="1" dirty="0">
                <a:solidFill>
                  <a:schemeClr val="tx1"/>
                </a:solidFill>
                <a:latin typeface="Century Gothic" panose="020B0502020202020204" pitchFamily="34" charset="0"/>
              </a:rPr>
              <a:t>conjunction, preposition</a:t>
            </a:r>
            <a:r>
              <a:rPr lang="en-US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and </a:t>
            </a:r>
            <a:r>
              <a:rPr lang="en-US" sz="1200" b="1" i="1" dirty="0">
                <a:solidFill>
                  <a:schemeClr val="tx1"/>
                </a:solidFill>
                <a:latin typeface="Century Gothic" panose="020B0502020202020204" pitchFamily="34" charset="0"/>
              </a:rPr>
              <a:t>determiner </a:t>
            </a:r>
            <a:r>
              <a:rPr lang="en-US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and be able to identify them in given sentences. </a:t>
            </a:r>
            <a:endParaRPr lang="en-US" sz="1200" b="1" i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355600" lvl="0" indent="-188913" fontAlgn="base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conjunction is used to join two or more clauses (or words) together. A </a:t>
            </a:r>
            <a:r>
              <a:rPr lang="en-US" sz="12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co-ordinating</a:t>
            </a:r>
            <a:r>
              <a:rPr lang="en-US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conjunction is used to join two main clauses of equal value. A subordinating conjunction is used to add a subordinate (dependent) clause to the main clause. </a:t>
            </a:r>
          </a:p>
          <a:p>
            <a:pPr marL="355600" lvl="0" indent="-188913" fontAlgn="base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preposition is a word that describes where something is or where it needs to move to, for example ‘Pour the ingredients into the bowl.’</a:t>
            </a:r>
          </a:p>
          <a:p>
            <a:pPr marL="355600" lvl="0" indent="-188913" fontAlgn="base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determiner is a word which comes before a noun (or an adjective) to explain whether a noun is general or specific. There are different types of determiners such as articles, demonstrative, quantifiers and possessive. </a:t>
            </a:r>
          </a:p>
          <a:p>
            <a:pPr marL="355600" lvl="0" indent="-188913" fontAlgn="base"/>
            <a:r>
              <a:rPr lang="en-US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</a:p>
          <a:p>
            <a:pPr marL="188913" lvl="0" indent="-188913" fontAlgn="base"/>
            <a:r>
              <a:rPr lang="en-US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Focused Questions</a:t>
            </a:r>
          </a:p>
          <a:p>
            <a:pPr marL="355600" lvl="0" indent="-188913" fontAlgn="base"/>
            <a:endParaRPr lang="en-US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355600" lvl="0" indent="-188913" fontAlgn="base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Can you change the determiner/conjunction/preposition in the sentence? How does it change the meaning of the sentence?</a:t>
            </a:r>
          </a:p>
          <a:p>
            <a:pPr marL="355600" lvl="0" indent="-188913" fontAlgn="base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word class does this word belong to? How do you know?</a:t>
            </a:r>
          </a:p>
          <a:p>
            <a:pPr lvl="0" defTabSz="457200">
              <a:defRPr/>
            </a:pP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defRPr/>
            </a:pPr>
            <a:endParaRPr lang="en-GB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B000A84A-3BCC-42BE-99F2-A2BC396CB0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E6D7689-E9F8-45FA-987E-F01E82C9C25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075266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0CD6503-388C-4F9E-9FB0-9053D8579D01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6 – Autumn Block 3 – Word Classes</a:t>
            </a:r>
          </a:p>
          <a:p>
            <a:pPr lvl="0" algn="ctr"/>
            <a:br>
              <a:rPr lang="en-GB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4: Identifying Determiners, Conjunctions and Prepositions in Sentences</a:t>
            </a:r>
            <a:endParaRPr lang="en-GB" sz="11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3A0C636C-7617-49F1-A94E-CE836AE92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8" name="TextBox 8">
            <a:extLst>
              <a:ext uri="{FF2B5EF4-FFF2-40B4-BE49-F238E27FC236}">
                <a16:creationId xmlns:a16="http://schemas.microsoft.com/office/drawing/2014/main" id="{F3B5103F-0619-47D3-93E1-1B0A117E87C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401100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words below taken from the sentence to the correct word class.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highlight>
                <a:srgbClr val="FFFF00"/>
              </a:highlight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highlight>
                <a:srgbClr val="FFFF00"/>
              </a:highlight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highlight>
                <a:srgbClr val="FFFF00"/>
              </a:highlight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4B756033-120C-4466-A057-77999716430A}"/>
              </a:ext>
            </a:extLst>
          </p:cNvPr>
          <p:cNvGraphicFramePr>
            <a:graphicFrameLocks noGrp="1"/>
          </p:cNvGraphicFramePr>
          <p:nvPr/>
        </p:nvGraphicFramePr>
        <p:xfrm>
          <a:off x="459614" y="2648197"/>
          <a:ext cx="7639368" cy="13160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368">
                  <a:extLst>
                    <a:ext uri="{9D8B030D-6E8A-4147-A177-3AD203B41FA5}">
                      <a16:colId xmlns:a16="http://schemas.microsoft.com/office/drawing/2014/main" val="1558638071"/>
                    </a:ext>
                  </a:extLst>
                </a:gridCol>
              </a:tblGrid>
              <a:tr h="1316063"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4218937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796C69E2-6AA8-4F3A-88B7-60230ECFB705}"/>
              </a:ext>
            </a:extLst>
          </p:cNvPr>
          <p:cNvGrpSpPr/>
          <p:nvPr/>
        </p:nvGrpSpPr>
        <p:grpSpPr>
          <a:xfrm>
            <a:off x="1216094" y="3447957"/>
            <a:ext cx="6711813" cy="725894"/>
            <a:chOff x="1045018" y="3044198"/>
            <a:chExt cx="6711813" cy="725894"/>
          </a:xfrm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97E4EB52-26A3-4E56-8A36-615C8A4C7DED}"/>
                </a:ext>
              </a:extLst>
            </p:cNvPr>
            <p:cNvSpPr/>
            <p:nvPr/>
          </p:nvSpPr>
          <p:spPr>
            <a:xfrm>
              <a:off x="1045018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information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9EC71B97-7F95-493D-BE93-EB5928DDAD32}"/>
                </a:ext>
              </a:extLst>
            </p:cNvPr>
            <p:cNvSpPr/>
            <p:nvPr/>
          </p:nvSpPr>
          <p:spPr>
            <a:xfrm>
              <a:off x="2836031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gradually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8C54FCB-2912-4FB2-A3DD-B14C7CB66CFC}"/>
                </a:ext>
              </a:extLst>
            </p:cNvPr>
            <p:cNvSpPr/>
            <p:nvPr/>
          </p:nvSpPr>
          <p:spPr>
            <a:xfrm>
              <a:off x="4627044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process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4BE4AB4E-6A7E-40DD-A39F-B8D40ABA6E3A}"/>
                </a:ext>
              </a:extLst>
            </p:cNvPr>
            <p:cNvSpPr/>
            <p:nvPr/>
          </p:nvSpPr>
          <p:spPr>
            <a:xfrm>
              <a:off x="6418058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technical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EBAFB834-107B-41FE-B5CB-B9C20D6C1D09}"/>
              </a:ext>
            </a:extLst>
          </p:cNvPr>
          <p:cNvSpPr/>
          <p:nvPr/>
        </p:nvSpPr>
        <p:spPr>
          <a:xfrm>
            <a:off x="1264646" y="1806198"/>
            <a:ext cx="6614709" cy="117565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 gradually processed the technical information until he understood it fully.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F0553CB-562C-4185-902C-EFDBDA7FF4A7}"/>
              </a:ext>
            </a:extLst>
          </p:cNvPr>
          <p:cNvGrpSpPr/>
          <p:nvPr/>
        </p:nvGrpSpPr>
        <p:grpSpPr>
          <a:xfrm>
            <a:off x="1216094" y="4973611"/>
            <a:ext cx="6711813" cy="725894"/>
            <a:chOff x="1045018" y="3044198"/>
            <a:chExt cx="6711813" cy="725894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4D2B2FCA-FDCC-48AB-9801-2132A594842A}"/>
                </a:ext>
              </a:extLst>
            </p:cNvPr>
            <p:cNvSpPr/>
            <p:nvPr/>
          </p:nvSpPr>
          <p:spPr>
            <a:xfrm>
              <a:off x="1045018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adverb</a:t>
              </a: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DB982D87-4BAE-49B0-8BAF-0C4FCCC07063}"/>
                </a:ext>
              </a:extLst>
            </p:cNvPr>
            <p:cNvSpPr/>
            <p:nvPr/>
          </p:nvSpPr>
          <p:spPr>
            <a:xfrm>
              <a:off x="2836031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verb</a:t>
              </a: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00B374B2-A779-4552-9130-F8BF481EC056}"/>
                </a:ext>
              </a:extLst>
            </p:cNvPr>
            <p:cNvSpPr/>
            <p:nvPr/>
          </p:nvSpPr>
          <p:spPr>
            <a:xfrm>
              <a:off x="4627044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adjective</a:t>
              </a: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0404B7A2-0D14-404D-9C06-57C3C95B39C4}"/>
                </a:ext>
              </a:extLst>
            </p:cNvPr>
            <p:cNvSpPr/>
            <p:nvPr/>
          </p:nvSpPr>
          <p:spPr>
            <a:xfrm>
              <a:off x="6418058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noun</a:t>
              </a:r>
            </a:p>
          </p:txBody>
        </p:sp>
      </p:grpSp>
      <p:pic>
        <p:nvPicPr>
          <p:cNvPr id="25" name="Picture 24" descr="A close up of a sign&#10;&#10;Description generated with high confidence">
            <a:extLst>
              <a:ext uri="{FF2B5EF4-FFF2-40B4-BE49-F238E27FC236}">
                <a16:creationId xmlns:a16="http://schemas.microsoft.com/office/drawing/2014/main" id="{1A6B044F-7C3D-47F0-AD1B-60DAA2C94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6" name="TextBox 8">
            <a:extLst>
              <a:ext uri="{FF2B5EF4-FFF2-40B4-BE49-F238E27FC236}">
                <a16:creationId xmlns:a16="http://schemas.microsoft.com/office/drawing/2014/main" id="{120BB951-4047-45B2-80FA-78EFC31AFC8A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702432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words below taken from the sentence to the correct word class.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highlight>
                <a:srgbClr val="FFFF00"/>
              </a:highlight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highlight>
                <a:srgbClr val="FFFF00"/>
              </a:highlight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highlight>
                <a:srgbClr val="FFFF00"/>
              </a:highlight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4B756033-120C-4466-A057-77999716430A}"/>
              </a:ext>
            </a:extLst>
          </p:cNvPr>
          <p:cNvGraphicFramePr>
            <a:graphicFrameLocks noGrp="1"/>
          </p:cNvGraphicFramePr>
          <p:nvPr/>
        </p:nvGraphicFramePr>
        <p:xfrm>
          <a:off x="459614" y="2648197"/>
          <a:ext cx="7639368" cy="13160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368">
                  <a:extLst>
                    <a:ext uri="{9D8B030D-6E8A-4147-A177-3AD203B41FA5}">
                      <a16:colId xmlns:a16="http://schemas.microsoft.com/office/drawing/2014/main" val="1558638071"/>
                    </a:ext>
                  </a:extLst>
                </a:gridCol>
              </a:tblGrid>
              <a:tr h="1316063">
                <a:tc>
                  <a:txBody>
                    <a:bodyPr/>
                    <a:lstStyle/>
                    <a:p>
                      <a:pPr algn="l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4218937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796C69E2-6AA8-4F3A-88B7-60230ECFB705}"/>
              </a:ext>
            </a:extLst>
          </p:cNvPr>
          <p:cNvGrpSpPr/>
          <p:nvPr/>
        </p:nvGrpSpPr>
        <p:grpSpPr>
          <a:xfrm>
            <a:off x="1216094" y="3447957"/>
            <a:ext cx="6711813" cy="725894"/>
            <a:chOff x="1045018" y="3044198"/>
            <a:chExt cx="6711813" cy="725894"/>
          </a:xfrm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97E4EB52-26A3-4E56-8A36-615C8A4C7DED}"/>
                </a:ext>
              </a:extLst>
            </p:cNvPr>
            <p:cNvSpPr/>
            <p:nvPr/>
          </p:nvSpPr>
          <p:spPr>
            <a:xfrm>
              <a:off x="1045018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information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9EC71B97-7F95-493D-BE93-EB5928DDAD32}"/>
                </a:ext>
              </a:extLst>
            </p:cNvPr>
            <p:cNvSpPr/>
            <p:nvPr/>
          </p:nvSpPr>
          <p:spPr>
            <a:xfrm>
              <a:off x="2836031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gradually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18C54FCB-2912-4FB2-A3DD-B14C7CB66CFC}"/>
                </a:ext>
              </a:extLst>
            </p:cNvPr>
            <p:cNvSpPr/>
            <p:nvPr/>
          </p:nvSpPr>
          <p:spPr>
            <a:xfrm>
              <a:off x="4627044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process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4BE4AB4E-6A7E-40DD-A39F-B8D40ABA6E3A}"/>
                </a:ext>
              </a:extLst>
            </p:cNvPr>
            <p:cNvSpPr/>
            <p:nvPr/>
          </p:nvSpPr>
          <p:spPr>
            <a:xfrm>
              <a:off x="6418058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technical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EBAFB834-107B-41FE-B5CB-B9C20D6C1D09}"/>
              </a:ext>
            </a:extLst>
          </p:cNvPr>
          <p:cNvSpPr/>
          <p:nvPr/>
        </p:nvSpPr>
        <p:spPr>
          <a:xfrm>
            <a:off x="1264646" y="1806198"/>
            <a:ext cx="6614709" cy="117565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He gradually processed the technical information until he understood it fully.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F0553CB-562C-4185-902C-EFDBDA7FF4A7}"/>
              </a:ext>
            </a:extLst>
          </p:cNvPr>
          <p:cNvGrpSpPr/>
          <p:nvPr/>
        </p:nvGrpSpPr>
        <p:grpSpPr>
          <a:xfrm>
            <a:off x="1216094" y="4973611"/>
            <a:ext cx="6711813" cy="725894"/>
            <a:chOff x="1045018" y="3044198"/>
            <a:chExt cx="6711813" cy="725894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4D2B2FCA-FDCC-48AB-9801-2132A594842A}"/>
                </a:ext>
              </a:extLst>
            </p:cNvPr>
            <p:cNvSpPr/>
            <p:nvPr/>
          </p:nvSpPr>
          <p:spPr>
            <a:xfrm>
              <a:off x="1045018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adverb</a:t>
              </a: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DB982D87-4BAE-49B0-8BAF-0C4FCCC07063}"/>
                </a:ext>
              </a:extLst>
            </p:cNvPr>
            <p:cNvSpPr/>
            <p:nvPr/>
          </p:nvSpPr>
          <p:spPr>
            <a:xfrm>
              <a:off x="2836031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verb</a:t>
              </a: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00B374B2-A779-4552-9130-F8BF481EC056}"/>
                </a:ext>
              </a:extLst>
            </p:cNvPr>
            <p:cNvSpPr/>
            <p:nvPr/>
          </p:nvSpPr>
          <p:spPr>
            <a:xfrm>
              <a:off x="4627044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adjective</a:t>
              </a: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0404B7A2-0D14-404D-9C06-57C3C95B39C4}"/>
                </a:ext>
              </a:extLst>
            </p:cNvPr>
            <p:cNvSpPr/>
            <p:nvPr/>
          </p:nvSpPr>
          <p:spPr>
            <a:xfrm>
              <a:off x="6418058" y="3044198"/>
              <a:ext cx="1338773" cy="72589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noun</a:t>
              </a:r>
            </a:p>
          </p:txBody>
        </p: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1AB8D03-9050-4ABB-A66B-258C4EEACC05}"/>
              </a:ext>
            </a:extLst>
          </p:cNvPr>
          <p:cNvCxnSpPr>
            <a:endCxn id="24" idx="0"/>
          </p:cNvCxnSpPr>
          <p:nvPr/>
        </p:nvCxnSpPr>
        <p:spPr>
          <a:xfrm>
            <a:off x="1864426" y="4180114"/>
            <a:ext cx="5394095" cy="79349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66873E6-CDBD-490A-AC96-74FAFE40D223}"/>
              </a:ext>
            </a:extLst>
          </p:cNvPr>
          <p:cNvCxnSpPr>
            <a:cxnSpLocks/>
            <a:stCxn id="20" idx="0"/>
            <a:endCxn id="10" idx="2"/>
          </p:cNvCxnSpPr>
          <p:nvPr/>
        </p:nvCxnSpPr>
        <p:spPr>
          <a:xfrm flipV="1">
            <a:off x="1885481" y="4173851"/>
            <a:ext cx="1791013" cy="79976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1AF2188-B138-4199-856B-435704FD5F74}"/>
              </a:ext>
            </a:extLst>
          </p:cNvPr>
          <p:cNvCxnSpPr>
            <a:cxnSpLocks/>
            <a:stCxn id="21" idx="0"/>
            <a:endCxn id="11" idx="2"/>
          </p:cNvCxnSpPr>
          <p:nvPr/>
        </p:nvCxnSpPr>
        <p:spPr>
          <a:xfrm flipV="1">
            <a:off x="3676494" y="4173851"/>
            <a:ext cx="1791013" cy="79976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DD7C635-9DA9-408D-B620-D222614B53FB}"/>
              </a:ext>
            </a:extLst>
          </p:cNvPr>
          <p:cNvCxnSpPr>
            <a:cxnSpLocks/>
            <a:stCxn id="22" idx="0"/>
            <a:endCxn id="12" idx="2"/>
          </p:cNvCxnSpPr>
          <p:nvPr/>
        </p:nvCxnSpPr>
        <p:spPr>
          <a:xfrm flipV="1">
            <a:off x="5467507" y="4173851"/>
            <a:ext cx="1791014" cy="79976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 descr="A close up of a sign&#10;&#10;Description generated with high confidence">
            <a:extLst>
              <a:ext uri="{FF2B5EF4-FFF2-40B4-BE49-F238E27FC236}">
                <a16:creationId xmlns:a16="http://schemas.microsoft.com/office/drawing/2014/main" id="{96826E11-D825-40DE-A716-5933B9A42C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32" name="TextBox 8">
            <a:extLst>
              <a:ext uri="{FF2B5EF4-FFF2-40B4-BE49-F238E27FC236}">
                <a16:creationId xmlns:a16="http://schemas.microsoft.com/office/drawing/2014/main" id="{AF036DB6-2394-4C4C-B9CA-20AD54F98A45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634883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Underline the conjunctions in the following sentences: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A. Neither of us like tomatoes, nor do we like mushrooms.</a:t>
            </a:r>
          </a:p>
          <a:p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B. Because it is cold outside, you will need a jacket.</a:t>
            </a:r>
          </a:p>
          <a:p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altLang="en-US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altLang="en-US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C. Since I’ve moved house, I have my own room.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14C1D9B6-9052-4B62-B4BF-7C32702D23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61EC1EAB-9624-4DEF-BE84-8F83840E604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Underline the conjunctions in the following sentences: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A. </a:t>
            </a:r>
            <a:r>
              <a:rPr lang="en-GB" sz="2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Neither of us like tomatoes, </a:t>
            </a:r>
            <a:r>
              <a:rPr lang="en-GB" sz="2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nor</a:t>
            </a:r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do we like mushrooms.</a:t>
            </a:r>
          </a:p>
          <a:p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B. </a:t>
            </a:r>
            <a:r>
              <a:rPr lang="en-GB" sz="2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Because</a:t>
            </a:r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it is cold outside, you will need a jacket.</a:t>
            </a:r>
          </a:p>
          <a:p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altLang="en-US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altLang="en-US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C. </a:t>
            </a:r>
            <a:r>
              <a:rPr lang="en-GB" altLang="en-US" sz="2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Since</a:t>
            </a:r>
            <a:r>
              <a:rPr lang="en-GB" altLang="en-US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altLang="en-US" sz="2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I’ve moved house, I have my own room.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2" name="Picture 11" descr="A close up of a sign&#10;&#10;Description generated with high confidence">
            <a:extLst>
              <a:ext uri="{FF2B5EF4-FFF2-40B4-BE49-F238E27FC236}">
                <a16:creationId xmlns:a16="http://schemas.microsoft.com/office/drawing/2014/main" id="{1958249B-1D8E-4BA1-98FA-D59BB0051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3" name="TextBox 8">
            <a:extLst>
              <a:ext uri="{FF2B5EF4-FFF2-40B4-BE49-F238E27FC236}">
                <a16:creationId xmlns:a16="http://schemas.microsoft.com/office/drawing/2014/main" id="{891733A4-20C7-410D-9076-0EE7B4B9ACAB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9275124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prepositions in the following sentences: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A. Preston walked up the stairs rather than taking the lift.</a:t>
            </a:r>
          </a:p>
          <a:p>
            <a:pPr marL="228600" lvl="0" indent="-228600" defTabSz="685800">
              <a:buFontTx/>
              <a:buAutoNum type="alphaLcParenR"/>
              <a:defRPr/>
            </a:pPr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lvl="0" indent="-228600" defTabSz="685800">
              <a:buFontTx/>
              <a:buAutoNum type="alphaLcParenR"/>
              <a:defRPr/>
            </a:pPr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B. Between the houses is a path until you reach the end of the estate.</a:t>
            </a:r>
          </a:p>
          <a:p>
            <a:pPr marL="228600" lvl="0" indent="-228600" defTabSz="685800">
              <a:buFontTx/>
              <a:buAutoNum type="alphaLcParenR"/>
              <a:defRPr/>
            </a:pPr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lvl="0" indent="-228600" defTabSz="685800">
              <a:buFontTx/>
              <a:buAutoNum type="alphaLcParenR"/>
              <a:defRPr/>
            </a:pPr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C. Paula likes to run next to the canal so that she can avoid the traffic.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EDEB755E-0FE5-4C83-A387-CF1C503402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C3EB608-5DD9-4576-AEB4-6E9E10C3BE8A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0778957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prepositions in the following sentences: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A. </a:t>
            </a:r>
            <a:r>
              <a:rPr lang="en-GB" sz="2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Preston walked </a:t>
            </a:r>
            <a:r>
              <a:rPr lang="en-GB" sz="2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up</a:t>
            </a:r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stairs rather than taking the lift.</a:t>
            </a:r>
          </a:p>
          <a:p>
            <a:pPr marL="228600" lvl="0" indent="-228600" defTabSz="685800">
              <a:buFontTx/>
              <a:buAutoNum type="alphaLcParenR"/>
              <a:defRPr/>
            </a:pPr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lvl="0" indent="-228600" defTabSz="685800">
              <a:buFontTx/>
              <a:buAutoNum type="alphaLcParenR"/>
              <a:defRPr/>
            </a:pPr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B. </a:t>
            </a:r>
            <a:r>
              <a:rPr lang="en-GB" sz="2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Between</a:t>
            </a:r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houses is a path until you reach the end of the estate.</a:t>
            </a:r>
          </a:p>
          <a:p>
            <a:pPr marL="228600" lvl="0" indent="-228600" defTabSz="685800">
              <a:buFontTx/>
              <a:buAutoNum type="alphaLcParenR"/>
              <a:defRPr/>
            </a:pPr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lvl="0" indent="-228600" defTabSz="685800">
              <a:buFontTx/>
              <a:buAutoNum type="alphaLcParenR"/>
              <a:defRPr/>
            </a:pPr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C. </a:t>
            </a:r>
            <a:r>
              <a:rPr lang="en-GB" sz="2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Paula likes to run </a:t>
            </a:r>
            <a:r>
              <a:rPr lang="en-GB" sz="2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next to</a:t>
            </a:r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canal so that she can avoid the traffic.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AC0BBFAD-5442-423B-A9AE-7EEAB0FFCC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AFB14710-A0B4-4C1B-AA49-03960783E781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0A5A9DD-0E78-4117-BB40-0554DE22691F}"/>
              </a:ext>
            </a:extLst>
          </p:cNvPr>
          <p:cNvSpPr/>
          <p:nvPr/>
        </p:nvSpPr>
        <p:spPr>
          <a:xfrm>
            <a:off x="2801847" y="2064574"/>
            <a:ext cx="477136" cy="42859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F130409-5AB2-4777-9EE9-E6BDF05D46AA}"/>
              </a:ext>
            </a:extLst>
          </p:cNvPr>
          <p:cNvSpPr/>
          <p:nvPr/>
        </p:nvSpPr>
        <p:spPr>
          <a:xfrm>
            <a:off x="592047" y="3055174"/>
            <a:ext cx="1347878" cy="42859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04B748B-721C-442B-BE45-AD85C501007C}"/>
              </a:ext>
            </a:extLst>
          </p:cNvPr>
          <p:cNvSpPr/>
          <p:nvPr/>
        </p:nvSpPr>
        <p:spPr>
          <a:xfrm>
            <a:off x="3040414" y="4404549"/>
            <a:ext cx="1042635" cy="42859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2371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Underline the determiners in the following sentences.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A. Those apples look delicious, although I already have a fridge full.</a:t>
            </a:r>
          </a:p>
          <a:p>
            <a:pPr marL="228600" indent="-228600">
              <a:buAutoNum type="alphaLcParenR"/>
            </a:pPr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indent="-228600">
              <a:buAutoNum type="alphaLcParenR"/>
            </a:pPr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B. Every box needs a sticker, except for the red boxes.</a:t>
            </a:r>
          </a:p>
          <a:p>
            <a:pPr marL="228600" indent="-228600">
              <a:buAutoNum type="alphaLcParenR"/>
            </a:pPr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indent="-228600">
              <a:buAutoNum type="alphaLcParenR"/>
            </a:pPr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C. Your hair looks lovely whenever I see you.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9DB6598B-C2B9-4DD5-B617-524468A6E9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0BC5F982-F87E-46CF-8EB8-F97EE7F339FE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5494895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Underline the determiners in the following sentences.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A. </a:t>
            </a:r>
            <a:r>
              <a:rPr lang="en-GB" sz="2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Those</a:t>
            </a:r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apples look delicious, although I already have a fridge full.</a:t>
            </a:r>
          </a:p>
          <a:p>
            <a:endParaRPr lang="en-GB" sz="2200" b="1" dirty="0">
              <a:solidFill>
                <a:schemeClr val="bg1">
                  <a:lumMod val="6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B. </a:t>
            </a:r>
            <a:r>
              <a:rPr lang="en-GB" sz="2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Every</a:t>
            </a:r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box needs a sticker, except for the red boxes.</a:t>
            </a:r>
          </a:p>
          <a:p>
            <a:pPr marL="228600" indent="-228600">
              <a:buAutoNum type="alphaLcParenR"/>
            </a:pPr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indent="-228600">
              <a:buAutoNum type="alphaLcParenR"/>
            </a:pPr>
            <a:endParaRPr lang="en-GB" sz="2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C. </a:t>
            </a:r>
            <a:r>
              <a:rPr lang="en-GB" sz="2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Your</a:t>
            </a:r>
            <a:r>
              <a:rPr lang="en-GB" sz="2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2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hair looks lovely whenever I see you.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59E4E2EA-1CEF-49EA-B190-A0DAD60812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455E86E8-EE1C-4DCC-BA4D-DAACAFDF04E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489951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and label the determiner(s), conjunction(s) and preposition(s) in the following sentences: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lnSpc>
                <a:spcPct val="300000"/>
              </a:lnSpc>
              <a:defRPr/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Anita is teaching her friend how to bake because she enjoys it. Their cakes are in the oven, on the top shelf.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6241341B-0ACE-4AA3-843E-F7E95A9B50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A61465E8-6F7A-4831-9C06-E9BBB9E55A5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52509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and label the determiner(s), conjunction(s) and preposition(s) in the following sentences: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lnSpc>
                <a:spcPct val="300000"/>
              </a:lnSpc>
              <a:defRPr/>
            </a:pPr>
            <a:r>
              <a:rPr lang="en-GB" sz="28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Anita is teaching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her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friend how to bake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because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she enjoys it.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Their </a:t>
            </a:r>
            <a:r>
              <a:rPr lang="en-GB" sz="28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cakes are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in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oven,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on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top shelf.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7D77C14-B085-4D01-B897-392BEE05F1F2}"/>
              </a:ext>
            </a:extLst>
          </p:cNvPr>
          <p:cNvGrpSpPr/>
          <p:nvPr/>
        </p:nvGrpSpPr>
        <p:grpSpPr>
          <a:xfrm>
            <a:off x="892164" y="2233113"/>
            <a:ext cx="6949599" cy="3047334"/>
            <a:chOff x="892164" y="2537913"/>
            <a:chExt cx="6949599" cy="3047334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267E3F19-10E6-4A6D-8DFD-EA9AD87FB66E}"/>
                </a:ext>
              </a:extLst>
            </p:cNvPr>
            <p:cNvGrpSpPr/>
            <p:nvPr/>
          </p:nvGrpSpPr>
          <p:grpSpPr>
            <a:xfrm>
              <a:off x="3453691" y="2537913"/>
              <a:ext cx="360000" cy="583485"/>
              <a:chOff x="3758491" y="2537913"/>
              <a:chExt cx="360000" cy="583485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52F8CF7C-AFF7-4FFC-AE95-01BC82FB4E72}"/>
                  </a:ext>
                </a:extLst>
              </p:cNvPr>
              <p:cNvSpPr/>
              <p:nvPr/>
            </p:nvSpPr>
            <p:spPr>
              <a:xfrm>
                <a:off x="3758491" y="2537913"/>
                <a:ext cx="360000" cy="36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0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D</a:t>
                </a:r>
              </a:p>
            </p:txBody>
          </p:sp>
          <p:cxnSp>
            <p:nvCxnSpPr>
              <p:cNvPr id="4" name="Straight Arrow Connector 3">
                <a:extLst>
                  <a:ext uri="{FF2B5EF4-FFF2-40B4-BE49-F238E27FC236}">
                    <a16:creationId xmlns:a16="http://schemas.microsoft.com/office/drawing/2014/main" id="{10B94B39-6CA1-48CE-BFC5-F408145B6691}"/>
                  </a:ext>
                </a:extLst>
              </p:cNvPr>
              <p:cNvCxnSpPr/>
              <p:nvPr/>
            </p:nvCxnSpPr>
            <p:spPr>
              <a:xfrm>
                <a:off x="3938491" y="2901273"/>
                <a:ext cx="0" cy="220125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6B9147F3-80B4-4E2E-BC82-F30B5134A634}"/>
                </a:ext>
              </a:extLst>
            </p:cNvPr>
            <p:cNvGrpSpPr/>
            <p:nvPr/>
          </p:nvGrpSpPr>
          <p:grpSpPr>
            <a:xfrm>
              <a:off x="892164" y="3790110"/>
              <a:ext cx="360000" cy="583484"/>
              <a:chOff x="892164" y="3804682"/>
              <a:chExt cx="360000" cy="583484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F646957F-CA79-4EA3-8A4E-90348BEE625C}"/>
                  </a:ext>
                </a:extLst>
              </p:cNvPr>
              <p:cNvSpPr/>
              <p:nvPr/>
            </p:nvSpPr>
            <p:spPr>
              <a:xfrm>
                <a:off x="892164" y="3804682"/>
                <a:ext cx="360000" cy="36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0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C</a:t>
                </a:r>
              </a:p>
            </p:txBody>
          </p:sp>
          <p:cxnSp>
            <p:nvCxnSpPr>
              <p:cNvPr id="15" name="Straight Arrow Connector 14">
                <a:extLst>
                  <a:ext uri="{FF2B5EF4-FFF2-40B4-BE49-F238E27FC236}">
                    <a16:creationId xmlns:a16="http://schemas.microsoft.com/office/drawing/2014/main" id="{D3CEB564-EEF2-4A49-BC9B-7C887FD91186}"/>
                  </a:ext>
                </a:extLst>
              </p:cNvPr>
              <p:cNvCxnSpPr/>
              <p:nvPr/>
            </p:nvCxnSpPr>
            <p:spPr>
              <a:xfrm>
                <a:off x="1072164" y="4168041"/>
                <a:ext cx="0" cy="220125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E61D53E5-7C1A-4A6B-861F-0109224B6636}"/>
                </a:ext>
              </a:extLst>
            </p:cNvPr>
            <p:cNvGrpSpPr/>
            <p:nvPr/>
          </p:nvGrpSpPr>
          <p:grpSpPr>
            <a:xfrm>
              <a:off x="1944550" y="4998696"/>
              <a:ext cx="360000" cy="586551"/>
              <a:chOff x="1944550" y="4998696"/>
              <a:chExt cx="360000" cy="586551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A28FBBCA-E5D9-48CB-9CB1-9ABAF3B95ED8}"/>
                  </a:ext>
                </a:extLst>
              </p:cNvPr>
              <p:cNvSpPr/>
              <p:nvPr/>
            </p:nvSpPr>
            <p:spPr>
              <a:xfrm>
                <a:off x="1944550" y="4998696"/>
                <a:ext cx="360000" cy="36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0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D</a:t>
                </a:r>
              </a:p>
            </p:txBody>
          </p:sp>
          <p:cxnSp>
            <p:nvCxnSpPr>
              <p:cNvPr id="20" name="Straight Arrow Connector 19">
                <a:extLst>
                  <a:ext uri="{FF2B5EF4-FFF2-40B4-BE49-F238E27FC236}">
                    <a16:creationId xmlns:a16="http://schemas.microsoft.com/office/drawing/2014/main" id="{88520056-7C58-46B5-96E9-5BDE9FDF2425}"/>
                  </a:ext>
                </a:extLst>
              </p:cNvPr>
              <p:cNvCxnSpPr/>
              <p:nvPr/>
            </p:nvCxnSpPr>
            <p:spPr>
              <a:xfrm>
                <a:off x="2124550" y="5365122"/>
                <a:ext cx="0" cy="220125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867C82F6-9EB5-4E3A-953E-BA56ADA37212}"/>
                </a:ext>
              </a:extLst>
            </p:cNvPr>
            <p:cNvGrpSpPr/>
            <p:nvPr/>
          </p:nvGrpSpPr>
          <p:grpSpPr>
            <a:xfrm>
              <a:off x="4594751" y="3788578"/>
              <a:ext cx="360000" cy="586549"/>
              <a:chOff x="4594751" y="3775538"/>
              <a:chExt cx="360000" cy="586549"/>
            </a:xfrm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87FF4F28-40B0-4469-B519-A420D89FE15D}"/>
                  </a:ext>
                </a:extLst>
              </p:cNvPr>
              <p:cNvSpPr/>
              <p:nvPr/>
            </p:nvSpPr>
            <p:spPr>
              <a:xfrm>
                <a:off x="4594751" y="3775538"/>
                <a:ext cx="360000" cy="36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0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D</a:t>
                </a:r>
              </a:p>
            </p:txBody>
          </p:sp>
          <p:cxnSp>
            <p:nvCxnSpPr>
              <p:cNvPr id="21" name="Straight Arrow Connector 20">
                <a:extLst>
                  <a:ext uri="{FF2B5EF4-FFF2-40B4-BE49-F238E27FC236}">
                    <a16:creationId xmlns:a16="http://schemas.microsoft.com/office/drawing/2014/main" id="{8F1E1BF2-AA09-4486-A6CE-12D65E65ED14}"/>
                  </a:ext>
                </a:extLst>
              </p:cNvPr>
              <p:cNvCxnSpPr/>
              <p:nvPr/>
            </p:nvCxnSpPr>
            <p:spPr>
              <a:xfrm>
                <a:off x="4774751" y="4141962"/>
                <a:ext cx="0" cy="220125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0355005A-05FB-4AEF-8D7E-5B61ECE0A168}"/>
                </a:ext>
              </a:extLst>
            </p:cNvPr>
            <p:cNvGrpSpPr/>
            <p:nvPr/>
          </p:nvGrpSpPr>
          <p:grpSpPr>
            <a:xfrm>
              <a:off x="6983089" y="3788578"/>
              <a:ext cx="360000" cy="586549"/>
              <a:chOff x="6983089" y="3775538"/>
              <a:chExt cx="360000" cy="586549"/>
            </a:xfrm>
          </p:grpSpPr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AAC4C992-66CD-4EA6-A6E4-BE2041233848}"/>
                  </a:ext>
                </a:extLst>
              </p:cNvPr>
              <p:cNvSpPr/>
              <p:nvPr/>
            </p:nvSpPr>
            <p:spPr>
              <a:xfrm>
                <a:off x="6983089" y="3775538"/>
                <a:ext cx="360000" cy="36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0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P</a:t>
                </a:r>
              </a:p>
            </p:txBody>
          </p:sp>
          <p:cxnSp>
            <p:nvCxnSpPr>
              <p:cNvPr id="22" name="Straight Arrow Connector 21">
                <a:extLst>
                  <a:ext uri="{FF2B5EF4-FFF2-40B4-BE49-F238E27FC236}">
                    <a16:creationId xmlns:a16="http://schemas.microsoft.com/office/drawing/2014/main" id="{703D9839-583C-4280-ABE6-003F7A9F7378}"/>
                  </a:ext>
                </a:extLst>
              </p:cNvPr>
              <p:cNvCxnSpPr/>
              <p:nvPr/>
            </p:nvCxnSpPr>
            <p:spPr>
              <a:xfrm>
                <a:off x="7163089" y="4141962"/>
                <a:ext cx="0" cy="220125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89CB50AD-DFA1-41CD-8397-46F6E6C5940C}"/>
                </a:ext>
              </a:extLst>
            </p:cNvPr>
            <p:cNvGrpSpPr/>
            <p:nvPr/>
          </p:nvGrpSpPr>
          <p:grpSpPr>
            <a:xfrm>
              <a:off x="7481763" y="3788578"/>
              <a:ext cx="360000" cy="586549"/>
              <a:chOff x="7481763" y="3775538"/>
              <a:chExt cx="360000" cy="586549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D616AA2B-1600-4914-AB6A-DFF9EA18C191}"/>
                  </a:ext>
                </a:extLst>
              </p:cNvPr>
              <p:cNvSpPr/>
              <p:nvPr/>
            </p:nvSpPr>
            <p:spPr>
              <a:xfrm>
                <a:off x="7481763" y="3775538"/>
                <a:ext cx="360000" cy="36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0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D</a:t>
                </a:r>
              </a:p>
            </p:txBody>
          </p:sp>
          <p:cxnSp>
            <p:nvCxnSpPr>
              <p:cNvPr id="23" name="Straight Arrow Connector 22">
                <a:extLst>
                  <a:ext uri="{FF2B5EF4-FFF2-40B4-BE49-F238E27FC236}">
                    <a16:creationId xmlns:a16="http://schemas.microsoft.com/office/drawing/2014/main" id="{5A4FF0F1-3120-4682-9C84-F38845D7F183}"/>
                  </a:ext>
                </a:extLst>
              </p:cNvPr>
              <p:cNvCxnSpPr/>
              <p:nvPr/>
            </p:nvCxnSpPr>
            <p:spPr>
              <a:xfrm>
                <a:off x="7661763" y="4141962"/>
                <a:ext cx="0" cy="220125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9E7A55E4-E60D-46FB-928F-F3602CDC31EC}"/>
                </a:ext>
              </a:extLst>
            </p:cNvPr>
            <p:cNvGrpSpPr/>
            <p:nvPr/>
          </p:nvGrpSpPr>
          <p:grpSpPr>
            <a:xfrm>
              <a:off x="1522230" y="4998696"/>
              <a:ext cx="360000" cy="586550"/>
              <a:chOff x="1522230" y="4998696"/>
              <a:chExt cx="360000" cy="586550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49DFE48E-93FA-410F-8E62-BCD120B6D404}"/>
                  </a:ext>
                </a:extLst>
              </p:cNvPr>
              <p:cNvSpPr/>
              <p:nvPr/>
            </p:nvSpPr>
            <p:spPr>
              <a:xfrm>
                <a:off x="1522230" y="4998696"/>
                <a:ext cx="360000" cy="36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0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P</a:t>
                </a:r>
              </a:p>
            </p:txBody>
          </p:sp>
          <p:cxnSp>
            <p:nvCxnSpPr>
              <p:cNvPr id="24" name="Straight Arrow Connector 23">
                <a:extLst>
                  <a:ext uri="{FF2B5EF4-FFF2-40B4-BE49-F238E27FC236}">
                    <a16:creationId xmlns:a16="http://schemas.microsoft.com/office/drawing/2014/main" id="{8AEEB281-D084-4AE6-8767-8E2F99E49DC8}"/>
                  </a:ext>
                </a:extLst>
              </p:cNvPr>
              <p:cNvCxnSpPr/>
              <p:nvPr/>
            </p:nvCxnSpPr>
            <p:spPr>
              <a:xfrm>
                <a:off x="1702230" y="5365121"/>
                <a:ext cx="0" cy="220125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8" name="Picture 27" descr="A close up of a sign&#10;&#10;Description generated with high confidence">
            <a:extLst>
              <a:ext uri="{FF2B5EF4-FFF2-40B4-BE49-F238E27FC236}">
                <a16:creationId xmlns:a16="http://schemas.microsoft.com/office/drawing/2014/main" id="{9E5E1AED-01D3-4493-86B1-E679BC185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9" name="TextBox 8">
            <a:extLst>
              <a:ext uri="{FF2B5EF4-FFF2-40B4-BE49-F238E27FC236}">
                <a16:creationId xmlns:a16="http://schemas.microsoft.com/office/drawing/2014/main" id="{B8C8C731-095C-4424-AA09-59C7E065B071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9807924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two compound or complex multi clause sentences containing at least one conjunction, one determiner and one preposition. 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Label these features.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D861E134-7889-4D12-A50E-9CF50A8EE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6227406-0C76-4B7D-8E79-BEC4A6C886BE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two compound or complex multi clause sentences containing at least one conjunction, one determiner and one preposition. 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Label these features.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for example: </a:t>
            </a:r>
          </a:p>
          <a:p>
            <a:pPr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The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stars are always 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in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the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sky, 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even though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we can’t always see them.</a:t>
            </a:r>
          </a:p>
          <a:p>
            <a:pPr defTabSz="514350">
              <a:defRPr/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She dropped 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her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pencil 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onto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the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floor 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when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the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teacher shouted loudly.</a:t>
            </a:r>
          </a:p>
          <a:p>
            <a:pPr defTabSz="514350">
              <a:defRPr/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bg1">
                  <a:lumMod val="65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C7E6A77-7014-44A4-A141-73FC3E3A25B0}"/>
              </a:ext>
            </a:extLst>
          </p:cNvPr>
          <p:cNvGrpSpPr/>
          <p:nvPr/>
        </p:nvGrpSpPr>
        <p:grpSpPr>
          <a:xfrm>
            <a:off x="3169715" y="2796290"/>
            <a:ext cx="360000" cy="583485"/>
            <a:chOff x="2657856" y="1619872"/>
            <a:chExt cx="360000" cy="58348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59EDBC6-2883-4333-963D-DB30DB1FCB94}"/>
                </a:ext>
              </a:extLst>
            </p:cNvPr>
            <p:cNvSpPr/>
            <p:nvPr/>
          </p:nvSpPr>
          <p:spPr>
            <a:xfrm>
              <a:off x="2657856" y="1619872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90E8FDF8-DD7B-48AC-9E7A-9170E39974AF}"/>
                </a:ext>
              </a:extLst>
            </p:cNvPr>
            <p:cNvCxnSpPr/>
            <p:nvPr/>
          </p:nvCxnSpPr>
          <p:spPr>
            <a:xfrm>
              <a:off x="2837856" y="1983232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A1D88649-9680-4C5F-9737-105028C95EA8}"/>
              </a:ext>
            </a:extLst>
          </p:cNvPr>
          <p:cNvGrpSpPr/>
          <p:nvPr/>
        </p:nvGrpSpPr>
        <p:grpSpPr>
          <a:xfrm>
            <a:off x="4717650" y="2796290"/>
            <a:ext cx="360000" cy="583484"/>
            <a:chOff x="5836418" y="1619872"/>
            <a:chExt cx="360000" cy="583484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80BE4F2-3D4D-411E-AC3D-BECA06B0AAA7}"/>
                </a:ext>
              </a:extLst>
            </p:cNvPr>
            <p:cNvSpPr/>
            <p:nvPr/>
          </p:nvSpPr>
          <p:spPr>
            <a:xfrm>
              <a:off x="5836418" y="1619872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4954A1CF-C41B-463F-9E76-31CCBBF54DDD}"/>
                </a:ext>
              </a:extLst>
            </p:cNvPr>
            <p:cNvCxnSpPr/>
            <p:nvPr/>
          </p:nvCxnSpPr>
          <p:spPr>
            <a:xfrm>
              <a:off x="6016418" y="1983231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4ED20078-EDB4-47AD-87A1-22CBA7746FA0}"/>
              </a:ext>
            </a:extLst>
          </p:cNvPr>
          <p:cNvGrpSpPr/>
          <p:nvPr/>
        </p:nvGrpSpPr>
        <p:grpSpPr>
          <a:xfrm>
            <a:off x="430287" y="2796290"/>
            <a:ext cx="360000" cy="586549"/>
            <a:chOff x="430287" y="3063299"/>
            <a:chExt cx="360000" cy="58654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35E4864-5ED0-4380-846C-6218E5196AD8}"/>
                </a:ext>
              </a:extLst>
            </p:cNvPr>
            <p:cNvSpPr/>
            <p:nvPr/>
          </p:nvSpPr>
          <p:spPr>
            <a:xfrm>
              <a:off x="430287" y="3063299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C152279E-BD96-4DD4-A87E-BF67C6B69AC6}"/>
                </a:ext>
              </a:extLst>
            </p:cNvPr>
            <p:cNvCxnSpPr/>
            <p:nvPr/>
          </p:nvCxnSpPr>
          <p:spPr>
            <a:xfrm>
              <a:off x="610287" y="3429723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66A9B1A4-CCE7-4385-A79F-F35B614A731D}"/>
              </a:ext>
            </a:extLst>
          </p:cNvPr>
          <p:cNvGrpSpPr/>
          <p:nvPr/>
        </p:nvGrpSpPr>
        <p:grpSpPr>
          <a:xfrm>
            <a:off x="2782724" y="2796290"/>
            <a:ext cx="360000" cy="586549"/>
            <a:chOff x="2149856" y="2798123"/>
            <a:chExt cx="360000" cy="586549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440A4A8-EEEE-42BB-AFC6-1CE8452ADBC7}"/>
                </a:ext>
              </a:extLst>
            </p:cNvPr>
            <p:cNvSpPr/>
            <p:nvPr/>
          </p:nvSpPr>
          <p:spPr>
            <a:xfrm>
              <a:off x="2149856" y="2798123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P</a:t>
              </a:r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43A3257A-00CF-4E09-A40B-F94E7AED3B8E}"/>
                </a:ext>
              </a:extLst>
            </p:cNvPr>
            <p:cNvCxnSpPr/>
            <p:nvPr/>
          </p:nvCxnSpPr>
          <p:spPr>
            <a:xfrm>
              <a:off x="2329856" y="3164547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 descr="A close up of a sign&#10;&#10;Description generated with high confidence">
            <a:extLst>
              <a:ext uri="{FF2B5EF4-FFF2-40B4-BE49-F238E27FC236}">
                <a16:creationId xmlns:a16="http://schemas.microsoft.com/office/drawing/2014/main" id="{F093F4BA-FC1A-4277-AB4C-A4856D67BF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3" name="TextBox 8">
            <a:extLst>
              <a:ext uri="{FF2B5EF4-FFF2-40B4-BE49-F238E27FC236}">
                <a16:creationId xmlns:a16="http://schemas.microsoft.com/office/drawing/2014/main" id="{D92BDBBC-A1E2-4030-8756-612176C895D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BF85749-7F05-4B2E-8DF5-0BCBC5A5C822}"/>
              </a:ext>
            </a:extLst>
          </p:cNvPr>
          <p:cNvGrpSpPr/>
          <p:nvPr/>
        </p:nvGrpSpPr>
        <p:grpSpPr>
          <a:xfrm>
            <a:off x="3969566" y="4319843"/>
            <a:ext cx="360000" cy="583485"/>
            <a:chOff x="2657856" y="1619872"/>
            <a:chExt cx="360000" cy="583485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F24D672-6A21-474F-BCB4-1BFF27B40560}"/>
                </a:ext>
              </a:extLst>
            </p:cNvPr>
            <p:cNvSpPr/>
            <p:nvPr/>
          </p:nvSpPr>
          <p:spPr>
            <a:xfrm>
              <a:off x="2657856" y="1619872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BE75B85F-36C4-4793-AD0A-929308C2E19C}"/>
                </a:ext>
              </a:extLst>
            </p:cNvPr>
            <p:cNvCxnSpPr/>
            <p:nvPr/>
          </p:nvCxnSpPr>
          <p:spPr>
            <a:xfrm>
              <a:off x="2837856" y="1983232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87DEB14-69DB-4FF1-A573-A0BDD5D474D0}"/>
              </a:ext>
            </a:extLst>
          </p:cNvPr>
          <p:cNvGrpSpPr/>
          <p:nvPr/>
        </p:nvGrpSpPr>
        <p:grpSpPr>
          <a:xfrm>
            <a:off x="5205131" y="4319843"/>
            <a:ext cx="360000" cy="583484"/>
            <a:chOff x="5836418" y="1619872"/>
            <a:chExt cx="360000" cy="583484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A92D5B1-16CA-4552-AE58-1985A0DCB892}"/>
                </a:ext>
              </a:extLst>
            </p:cNvPr>
            <p:cNvSpPr/>
            <p:nvPr/>
          </p:nvSpPr>
          <p:spPr>
            <a:xfrm>
              <a:off x="5836418" y="1619872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F63B257E-B7D7-4AA5-A7E4-763C3046F429}"/>
                </a:ext>
              </a:extLst>
            </p:cNvPr>
            <p:cNvCxnSpPr/>
            <p:nvPr/>
          </p:nvCxnSpPr>
          <p:spPr>
            <a:xfrm>
              <a:off x="6016418" y="1983231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BB3CBE65-37B3-43CA-B9A5-AE23CC1E037F}"/>
              </a:ext>
            </a:extLst>
          </p:cNvPr>
          <p:cNvGrpSpPr/>
          <p:nvPr/>
        </p:nvGrpSpPr>
        <p:grpSpPr>
          <a:xfrm>
            <a:off x="2047998" y="4319843"/>
            <a:ext cx="360000" cy="586549"/>
            <a:chOff x="430287" y="3063299"/>
            <a:chExt cx="360000" cy="586549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DF6D9D5-2024-4006-BE88-84104F14D782}"/>
                </a:ext>
              </a:extLst>
            </p:cNvPr>
            <p:cNvSpPr/>
            <p:nvPr/>
          </p:nvSpPr>
          <p:spPr>
            <a:xfrm>
              <a:off x="430287" y="3063299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0794E152-DE22-47C5-8E25-FAC4128A8CA9}"/>
                </a:ext>
              </a:extLst>
            </p:cNvPr>
            <p:cNvCxnSpPr/>
            <p:nvPr/>
          </p:nvCxnSpPr>
          <p:spPr>
            <a:xfrm>
              <a:off x="610287" y="3429723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0C7C583-66FE-4DF8-A125-C9979E263B2B}"/>
              </a:ext>
            </a:extLst>
          </p:cNvPr>
          <p:cNvGrpSpPr/>
          <p:nvPr/>
        </p:nvGrpSpPr>
        <p:grpSpPr>
          <a:xfrm>
            <a:off x="3446270" y="4319843"/>
            <a:ext cx="360000" cy="586549"/>
            <a:chOff x="2149856" y="2798123"/>
            <a:chExt cx="360000" cy="586549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0D7151E4-9E0A-4B51-8220-0E2917E9EE98}"/>
                </a:ext>
              </a:extLst>
            </p:cNvPr>
            <p:cNvSpPr/>
            <p:nvPr/>
          </p:nvSpPr>
          <p:spPr>
            <a:xfrm>
              <a:off x="2149856" y="2798123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P</a:t>
              </a:r>
            </a:p>
          </p:txBody>
        </p: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9167D0D4-17BA-434C-9A97-926B4379F989}"/>
                </a:ext>
              </a:extLst>
            </p:cNvPr>
            <p:cNvCxnSpPr/>
            <p:nvPr/>
          </p:nvCxnSpPr>
          <p:spPr>
            <a:xfrm>
              <a:off x="2329856" y="3164547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5851FF74-42F8-4DD2-ACED-03F6F5599BC1}"/>
              </a:ext>
            </a:extLst>
          </p:cNvPr>
          <p:cNvGrpSpPr/>
          <p:nvPr/>
        </p:nvGrpSpPr>
        <p:grpSpPr>
          <a:xfrm>
            <a:off x="5767851" y="4319843"/>
            <a:ext cx="360000" cy="583485"/>
            <a:chOff x="2657856" y="1619872"/>
            <a:chExt cx="360000" cy="583485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3282E53-5803-4EE7-A5C5-24BEB64BE33B}"/>
                </a:ext>
              </a:extLst>
            </p:cNvPr>
            <p:cNvSpPr/>
            <p:nvPr/>
          </p:nvSpPr>
          <p:spPr>
            <a:xfrm>
              <a:off x="2657856" y="1619872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75763AB7-3909-4D7D-9F6F-78896B6135F6}"/>
                </a:ext>
              </a:extLst>
            </p:cNvPr>
            <p:cNvCxnSpPr/>
            <p:nvPr/>
          </p:nvCxnSpPr>
          <p:spPr>
            <a:xfrm>
              <a:off x="2837856" y="1983232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772334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Choose the preposition that makes the most sense in this sentence.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Caine threw his toy </a:t>
            </a:r>
            <a:r>
              <a:rPr lang="en-GB" sz="2000" b="1" spc="-100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__________ t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he stream.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List three other prepositions, two simple and one compound, that would also make sense.</a:t>
            </a: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Caine threw his toy _______ the stream.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Caine threw his toy _______ the stream.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Caine threw his toy _______ the stream. 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42E8D3C-E57A-44BA-9A9D-E289E31399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727125"/>
              </p:ext>
            </p:extLst>
          </p:nvPr>
        </p:nvGraphicFramePr>
        <p:xfrm>
          <a:off x="1878288" y="3011955"/>
          <a:ext cx="5387424" cy="8340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0000">
                  <a:extLst>
                    <a:ext uri="{9D8B030D-6E8A-4147-A177-3AD203B41FA5}">
                      <a16:colId xmlns:a16="http://schemas.microsoft.com/office/drawing/2014/main" val="3780528853"/>
                    </a:ext>
                  </a:extLst>
                </a:gridCol>
                <a:gridCol w="263712">
                  <a:extLst>
                    <a:ext uri="{9D8B030D-6E8A-4147-A177-3AD203B41FA5}">
                      <a16:colId xmlns:a16="http://schemas.microsoft.com/office/drawing/2014/main" val="3082089510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4159834639"/>
                    </a:ext>
                  </a:extLst>
                </a:gridCol>
                <a:gridCol w="263712">
                  <a:extLst>
                    <a:ext uri="{9D8B030D-6E8A-4147-A177-3AD203B41FA5}">
                      <a16:colId xmlns:a16="http://schemas.microsoft.com/office/drawing/2014/main" val="2416942675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23083320"/>
                    </a:ext>
                  </a:extLst>
                </a:gridCol>
              </a:tblGrid>
              <a:tr h="83408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opposite</a:t>
                      </a:r>
                    </a:p>
                  </a:txBody>
                  <a:tcPr marL="119156" marR="119156" marT="59578" marB="59578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19156" marR="119156" marT="59578" marB="59578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over</a:t>
                      </a:r>
                    </a:p>
                  </a:txBody>
                  <a:tcPr marL="119156" marR="119156" marT="59578" marB="59578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19156" marR="119156" marT="59578" marB="59578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under</a:t>
                      </a:r>
                    </a:p>
                  </a:txBody>
                  <a:tcPr marL="119156" marR="119156" marT="59578" marB="59578"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4687817"/>
                  </a:ext>
                </a:extLst>
              </a:tr>
            </a:tbl>
          </a:graphicData>
        </a:graphic>
      </p:graphicFrame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9913E900-DBA8-4186-BDA8-B864459F8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8" name="TextBox 8">
            <a:extLst>
              <a:ext uri="{FF2B5EF4-FFF2-40B4-BE49-F238E27FC236}">
                <a16:creationId xmlns:a16="http://schemas.microsoft.com/office/drawing/2014/main" id="{1F27C8E1-015A-4FB5-865C-61C732B893AA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2234753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Choose the preposition that makes the most sense in this sentence.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Caine threw his toy </a:t>
            </a:r>
            <a:r>
              <a:rPr lang="en-GB" sz="2000" b="1" spc="-100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__________ </a:t>
            </a:r>
            <a:r>
              <a:rPr lang="en-GB" sz="2000" b="1" spc="-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t</a:t>
            </a:r>
            <a:r>
              <a:rPr lang="en-GB" sz="20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he stream.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List three other prepositions, two simple and one compound, that would also make sense.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Caine threw his toy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_______ </a:t>
            </a:r>
            <a:r>
              <a:rPr lang="en-GB" sz="20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stream.</a:t>
            </a:r>
          </a:p>
          <a:p>
            <a:r>
              <a:rPr lang="en-GB" sz="20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Caine threw his toy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_______</a:t>
            </a:r>
            <a:r>
              <a:rPr lang="en-GB" sz="20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 the stream.</a:t>
            </a:r>
          </a:p>
          <a:p>
            <a:r>
              <a:rPr lang="en-GB" sz="20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Caine threw his toy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_______ </a:t>
            </a:r>
            <a:r>
              <a:rPr lang="en-GB" sz="20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stream. 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DF8C0F-7B19-4410-90A8-8CCF20F415CF}"/>
              </a:ext>
            </a:extLst>
          </p:cNvPr>
          <p:cNvSpPr txBox="1"/>
          <p:nvPr/>
        </p:nvSpPr>
        <p:spPr>
          <a:xfrm>
            <a:off x="2983907" y="2022528"/>
            <a:ext cx="1088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over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C2F156-8619-4B54-B03B-1D3264F50F80}"/>
              </a:ext>
            </a:extLst>
          </p:cNvPr>
          <p:cNvSpPr txBox="1"/>
          <p:nvPr/>
        </p:nvSpPr>
        <p:spPr>
          <a:xfrm>
            <a:off x="2921508" y="5109173"/>
            <a:ext cx="64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into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4625FA-4D38-4D11-9D60-9841E2AF5E12}"/>
              </a:ext>
            </a:extLst>
          </p:cNvPr>
          <p:cNvSpPr txBox="1"/>
          <p:nvPr/>
        </p:nvSpPr>
        <p:spPr>
          <a:xfrm>
            <a:off x="2743200" y="5408116"/>
            <a:ext cx="941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across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3F4FC8B-A251-41F4-BBDA-87A2C07561FB}"/>
              </a:ext>
            </a:extLst>
          </p:cNvPr>
          <p:cNvSpPr txBox="1"/>
          <p:nvPr/>
        </p:nvSpPr>
        <p:spPr>
          <a:xfrm>
            <a:off x="2752344" y="5715073"/>
            <a:ext cx="1051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next to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4DE283AA-B23F-453C-ABDA-71A1FB5BEE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157187"/>
              </p:ext>
            </p:extLst>
          </p:nvPr>
        </p:nvGraphicFramePr>
        <p:xfrm>
          <a:off x="1878288" y="3011955"/>
          <a:ext cx="5387424" cy="8340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0000">
                  <a:extLst>
                    <a:ext uri="{9D8B030D-6E8A-4147-A177-3AD203B41FA5}">
                      <a16:colId xmlns:a16="http://schemas.microsoft.com/office/drawing/2014/main" val="3780528853"/>
                    </a:ext>
                  </a:extLst>
                </a:gridCol>
                <a:gridCol w="263712">
                  <a:extLst>
                    <a:ext uri="{9D8B030D-6E8A-4147-A177-3AD203B41FA5}">
                      <a16:colId xmlns:a16="http://schemas.microsoft.com/office/drawing/2014/main" val="3082089510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4159834639"/>
                    </a:ext>
                  </a:extLst>
                </a:gridCol>
                <a:gridCol w="263712">
                  <a:extLst>
                    <a:ext uri="{9D8B030D-6E8A-4147-A177-3AD203B41FA5}">
                      <a16:colId xmlns:a16="http://schemas.microsoft.com/office/drawing/2014/main" val="2416942675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23083320"/>
                    </a:ext>
                  </a:extLst>
                </a:gridCol>
              </a:tblGrid>
              <a:tr h="83408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opposite</a:t>
                      </a:r>
                    </a:p>
                  </a:txBody>
                  <a:tcPr marL="119156" marR="119156" marT="59578" marB="59578" anchor="ctr">
                    <a:lnL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19156" marR="119156" marT="59578" marB="59578" anchor="ctr">
                    <a:lnL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over</a:t>
                      </a:r>
                    </a:p>
                  </a:txBody>
                  <a:tcPr marL="119156" marR="119156" marT="59578" marB="59578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19156" marR="119156" marT="59578" marB="59578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under</a:t>
                      </a:r>
                    </a:p>
                  </a:txBody>
                  <a:tcPr marL="119156" marR="119156" marT="59578" marB="59578" anchor="ctr">
                    <a:lnL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4687817"/>
                  </a:ext>
                </a:extLst>
              </a:tr>
            </a:tbl>
          </a:graphicData>
        </a:graphic>
      </p:graphicFrame>
      <p:pic>
        <p:nvPicPr>
          <p:cNvPr id="11" name="Picture 10" descr="A close up of a sign&#10;&#10;Description generated with high confidence">
            <a:extLst>
              <a:ext uri="{FF2B5EF4-FFF2-40B4-BE49-F238E27FC236}">
                <a16:creationId xmlns:a16="http://schemas.microsoft.com/office/drawing/2014/main" id="{BEA80329-A2A9-4CAE-A25C-6D66922FE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2" name="TextBox 8">
            <a:extLst>
              <a:ext uri="{FF2B5EF4-FFF2-40B4-BE49-F238E27FC236}">
                <a16:creationId xmlns:a16="http://schemas.microsoft.com/office/drawing/2014/main" id="{3DE76DF8-2534-497F-8B09-4EEBED3A1E1E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309991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the determiner, preposition and conjunction in the sentence below. Now change them so that the meaning is similar. </a:t>
            </a:r>
          </a:p>
          <a:p>
            <a:endParaRPr lang="en-GB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Next to the ice cream van stood many children because they wanted ice cream.</a:t>
            </a:r>
          </a:p>
          <a:p>
            <a:pPr>
              <a:lnSpc>
                <a:spcPct val="200000"/>
              </a:lnSpc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200000"/>
              </a:lnSpc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the meaning of the sentence may have changed.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20" name="Picture 19" descr="A close up of a sign&#10;&#10;Description generated with high confidence">
            <a:extLst>
              <a:ext uri="{FF2B5EF4-FFF2-40B4-BE49-F238E27FC236}">
                <a16:creationId xmlns:a16="http://schemas.microsoft.com/office/drawing/2014/main" id="{7F41281C-7BEA-4846-BD18-F52868FEC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1" name="TextBox 8">
            <a:extLst>
              <a:ext uri="{FF2B5EF4-FFF2-40B4-BE49-F238E27FC236}">
                <a16:creationId xmlns:a16="http://schemas.microsoft.com/office/drawing/2014/main" id="{798F997B-3453-4CFE-A7B0-0B6BA35DE410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4068874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the determiner, preposition and conjunction in the sentence below. Now change them so that the meaning is similar. </a:t>
            </a:r>
          </a:p>
          <a:p>
            <a:endParaRPr lang="en-GB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Next to the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ice cream van stood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many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children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because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they wanted ice cream.</a:t>
            </a:r>
          </a:p>
          <a:p>
            <a:pPr>
              <a:lnSpc>
                <a:spcPct val="200000"/>
              </a:lnSpc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200000"/>
              </a:lnSpc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the meaning of the sentence may have changed.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DFA3D2E-A039-4696-AE4C-253612F0A6F5}"/>
              </a:ext>
            </a:extLst>
          </p:cNvPr>
          <p:cNvGrpSpPr/>
          <p:nvPr/>
        </p:nvGrpSpPr>
        <p:grpSpPr>
          <a:xfrm>
            <a:off x="868573" y="1552046"/>
            <a:ext cx="360000" cy="586549"/>
            <a:chOff x="2149856" y="2798123"/>
            <a:chExt cx="360000" cy="586549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ED337FE-8C5E-4345-9995-27D04AB45F09}"/>
                </a:ext>
              </a:extLst>
            </p:cNvPr>
            <p:cNvSpPr/>
            <p:nvPr/>
          </p:nvSpPr>
          <p:spPr>
            <a:xfrm>
              <a:off x="2149856" y="2798123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P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A29085BA-ADF1-4BA5-9501-2E7B8EBC8D55}"/>
                </a:ext>
              </a:extLst>
            </p:cNvPr>
            <p:cNvCxnSpPr/>
            <p:nvPr/>
          </p:nvCxnSpPr>
          <p:spPr>
            <a:xfrm>
              <a:off x="2329856" y="3164547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6D1ACF2-CB13-4DA5-9CE3-686F64DE61E9}"/>
              </a:ext>
            </a:extLst>
          </p:cNvPr>
          <p:cNvGrpSpPr/>
          <p:nvPr/>
        </p:nvGrpSpPr>
        <p:grpSpPr>
          <a:xfrm>
            <a:off x="1560410" y="1552046"/>
            <a:ext cx="360000" cy="583485"/>
            <a:chOff x="2657856" y="1619872"/>
            <a:chExt cx="360000" cy="583485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1B15941-AC96-469D-99EF-9915F4ABCE59}"/>
                </a:ext>
              </a:extLst>
            </p:cNvPr>
            <p:cNvSpPr/>
            <p:nvPr/>
          </p:nvSpPr>
          <p:spPr>
            <a:xfrm>
              <a:off x="2657856" y="1619872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551D2F5B-FAE5-4726-88FE-B2C6AA63AA4E}"/>
                </a:ext>
              </a:extLst>
            </p:cNvPr>
            <p:cNvCxnSpPr/>
            <p:nvPr/>
          </p:nvCxnSpPr>
          <p:spPr>
            <a:xfrm>
              <a:off x="2837856" y="1983232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967CA2A-BA3E-42E5-92B4-90945874659B}"/>
              </a:ext>
            </a:extLst>
          </p:cNvPr>
          <p:cNvGrpSpPr/>
          <p:nvPr/>
        </p:nvGrpSpPr>
        <p:grpSpPr>
          <a:xfrm>
            <a:off x="5445074" y="1552046"/>
            <a:ext cx="360000" cy="583485"/>
            <a:chOff x="2657856" y="1619872"/>
            <a:chExt cx="360000" cy="58348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EE677BE-0E45-4BC9-A0B7-665C06BB4B2D}"/>
                </a:ext>
              </a:extLst>
            </p:cNvPr>
            <p:cNvSpPr/>
            <p:nvPr/>
          </p:nvSpPr>
          <p:spPr>
            <a:xfrm>
              <a:off x="2657856" y="1619872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07BFB632-4A60-4AC2-93D8-B3C05D2924FD}"/>
                </a:ext>
              </a:extLst>
            </p:cNvPr>
            <p:cNvCxnSpPr/>
            <p:nvPr/>
          </p:nvCxnSpPr>
          <p:spPr>
            <a:xfrm>
              <a:off x="2837856" y="1983232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0D0F193-6CCC-41F1-B3F7-F7F581EBAA51}"/>
              </a:ext>
            </a:extLst>
          </p:cNvPr>
          <p:cNvGrpSpPr/>
          <p:nvPr/>
        </p:nvGrpSpPr>
        <p:grpSpPr>
          <a:xfrm>
            <a:off x="7922907" y="1552046"/>
            <a:ext cx="360000" cy="583484"/>
            <a:chOff x="5836418" y="1619872"/>
            <a:chExt cx="360000" cy="583484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B706F64-7765-462A-962E-2A51E644559B}"/>
                </a:ext>
              </a:extLst>
            </p:cNvPr>
            <p:cNvSpPr/>
            <p:nvPr/>
          </p:nvSpPr>
          <p:spPr>
            <a:xfrm>
              <a:off x="5836418" y="1619872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62D56A17-DC92-452F-8B31-0E734DF2EF73}"/>
                </a:ext>
              </a:extLst>
            </p:cNvPr>
            <p:cNvCxnSpPr/>
            <p:nvPr/>
          </p:nvCxnSpPr>
          <p:spPr>
            <a:xfrm>
              <a:off x="6016418" y="1983231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19" descr="A close up of a sign&#10;&#10;Description generated with high confidence">
            <a:extLst>
              <a:ext uri="{FF2B5EF4-FFF2-40B4-BE49-F238E27FC236}">
                <a16:creationId xmlns:a16="http://schemas.microsoft.com/office/drawing/2014/main" id="{7F41281C-7BEA-4846-BD18-F52868FEC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1" name="TextBox 8">
            <a:extLst>
              <a:ext uri="{FF2B5EF4-FFF2-40B4-BE49-F238E27FC236}">
                <a16:creationId xmlns:a16="http://schemas.microsoft.com/office/drawing/2014/main" id="{798F997B-3453-4CFE-A7B0-0B6BA35DE410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6473031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the determiner, preposition and conjunction in the sentence below. Now change them so that the meaning is similar. </a:t>
            </a:r>
          </a:p>
          <a:p>
            <a:endParaRPr lang="en-GB" sz="1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Next to the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ice cream van stood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many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children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because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they wanted ice cream.</a:t>
            </a:r>
          </a:p>
          <a:p>
            <a:endParaRPr lang="en-GB" sz="2400" b="1" dirty="0">
              <a:solidFill>
                <a:schemeClr val="bg1">
                  <a:lumMod val="6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bg1">
                  <a:lumMod val="6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Beside her </a:t>
            </a:r>
            <a:r>
              <a:rPr lang="en-GB" sz="24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ice cream van stood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few </a:t>
            </a:r>
            <a:r>
              <a:rPr lang="en-GB" sz="24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children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as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4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they wanted ice cream. </a:t>
            </a:r>
          </a:p>
          <a:p>
            <a:endParaRPr lang="en-GB" sz="2400" b="1" dirty="0">
              <a:solidFill>
                <a:schemeClr val="bg1">
                  <a:lumMod val="6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bg1">
                  <a:lumMod val="6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the meaning of the sentence may have changed.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meaning of the sentence has changed because the ice cream van now belongs to a woman and there are fewer children.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DFA3D2E-A039-4696-AE4C-253612F0A6F5}"/>
              </a:ext>
            </a:extLst>
          </p:cNvPr>
          <p:cNvGrpSpPr/>
          <p:nvPr/>
        </p:nvGrpSpPr>
        <p:grpSpPr>
          <a:xfrm>
            <a:off x="868573" y="1552046"/>
            <a:ext cx="360000" cy="586549"/>
            <a:chOff x="2149856" y="2798123"/>
            <a:chExt cx="360000" cy="586549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ED337FE-8C5E-4345-9995-27D04AB45F09}"/>
                </a:ext>
              </a:extLst>
            </p:cNvPr>
            <p:cNvSpPr/>
            <p:nvPr/>
          </p:nvSpPr>
          <p:spPr>
            <a:xfrm>
              <a:off x="2149856" y="2798123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P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A29085BA-ADF1-4BA5-9501-2E7B8EBC8D55}"/>
                </a:ext>
              </a:extLst>
            </p:cNvPr>
            <p:cNvCxnSpPr/>
            <p:nvPr/>
          </p:nvCxnSpPr>
          <p:spPr>
            <a:xfrm>
              <a:off x="2329856" y="3164547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6D1ACF2-CB13-4DA5-9CE3-686F64DE61E9}"/>
              </a:ext>
            </a:extLst>
          </p:cNvPr>
          <p:cNvGrpSpPr/>
          <p:nvPr/>
        </p:nvGrpSpPr>
        <p:grpSpPr>
          <a:xfrm>
            <a:off x="1560410" y="1552046"/>
            <a:ext cx="360000" cy="583485"/>
            <a:chOff x="2657856" y="1619872"/>
            <a:chExt cx="360000" cy="583485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1B15941-AC96-469D-99EF-9915F4ABCE59}"/>
                </a:ext>
              </a:extLst>
            </p:cNvPr>
            <p:cNvSpPr/>
            <p:nvPr/>
          </p:nvSpPr>
          <p:spPr>
            <a:xfrm>
              <a:off x="2657856" y="1619872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551D2F5B-FAE5-4726-88FE-B2C6AA63AA4E}"/>
                </a:ext>
              </a:extLst>
            </p:cNvPr>
            <p:cNvCxnSpPr/>
            <p:nvPr/>
          </p:nvCxnSpPr>
          <p:spPr>
            <a:xfrm>
              <a:off x="2837856" y="1983232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967CA2A-BA3E-42E5-92B4-90945874659B}"/>
              </a:ext>
            </a:extLst>
          </p:cNvPr>
          <p:cNvGrpSpPr/>
          <p:nvPr/>
        </p:nvGrpSpPr>
        <p:grpSpPr>
          <a:xfrm>
            <a:off x="5445074" y="1552046"/>
            <a:ext cx="360000" cy="583485"/>
            <a:chOff x="2657856" y="1619872"/>
            <a:chExt cx="360000" cy="58348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EE677BE-0E45-4BC9-A0B7-665C06BB4B2D}"/>
                </a:ext>
              </a:extLst>
            </p:cNvPr>
            <p:cNvSpPr/>
            <p:nvPr/>
          </p:nvSpPr>
          <p:spPr>
            <a:xfrm>
              <a:off x="2657856" y="1619872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07BFB632-4A60-4AC2-93D8-B3C05D2924FD}"/>
                </a:ext>
              </a:extLst>
            </p:cNvPr>
            <p:cNvCxnSpPr/>
            <p:nvPr/>
          </p:nvCxnSpPr>
          <p:spPr>
            <a:xfrm>
              <a:off x="2837856" y="1983232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0D0F193-6CCC-41F1-B3F7-F7F581EBAA51}"/>
              </a:ext>
            </a:extLst>
          </p:cNvPr>
          <p:cNvGrpSpPr/>
          <p:nvPr/>
        </p:nvGrpSpPr>
        <p:grpSpPr>
          <a:xfrm>
            <a:off x="7922907" y="1552046"/>
            <a:ext cx="360000" cy="583484"/>
            <a:chOff x="5836418" y="1619872"/>
            <a:chExt cx="360000" cy="583484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B706F64-7765-462A-962E-2A51E644559B}"/>
                </a:ext>
              </a:extLst>
            </p:cNvPr>
            <p:cNvSpPr/>
            <p:nvPr/>
          </p:nvSpPr>
          <p:spPr>
            <a:xfrm>
              <a:off x="5836418" y="1619872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62D56A17-DC92-452F-8B31-0E734DF2EF73}"/>
                </a:ext>
              </a:extLst>
            </p:cNvPr>
            <p:cNvCxnSpPr/>
            <p:nvPr/>
          </p:nvCxnSpPr>
          <p:spPr>
            <a:xfrm>
              <a:off x="6016418" y="1983231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19" descr="A close up of a sign&#10;&#10;Description generated with high confidence">
            <a:extLst>
              <a:ext uri="{FF2B5EF4-FFF2-40B4-BE49-F238E27FC236}">
                <a16:creationId xmlns:a16="http://schemas.microsoft.com/office/drawing/2014/main" id="{7F41281C-7BEA-4846-BD18-F52868FEC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1" name="TextBox 8">
            <a:extLst>
              <a:ext uri="{FF2B5EF4-FFF2-40B4-BE49-F238E27FC236}">
                <a16:creationId xmlns:a16="http://schemas.microsoft.com/office/drawing/2014/main" id="{798F997B-3453-4CFE-A7B0-0B6BA35DE410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9702ACA-D032-42D7-97A3-EB2CB2AFD30F}"/>
              </a:ext>
            </a:extLst>
          </p:cNvPr>
          <p:cNvGrpSpPr/>
          <p:nvPr/>
        </p:nvGrpSpPr>
        <p:grpSpPr>
          <a:xfrm>
            <a:off x="742677" y="2993693"/>
            <a:ext cx="360000" cy="586549"/>
            <a:chOff x="2149856" y="2798123"/>
            <a:chExt cx="360000" cy="586549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9139C0B-715F-4252-8C6E-5030CE61BAEA}"/>
                </a:ext>
              </a:extLst>
            </p:cNvPr>
            <p:cNvSpPr/>
            <p:nvPr/>
          </p:nvSpPr>
          <p:spPr>
            <a:xfrm>
              <a:off x="2149856" y="2798123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P</a:t>
              </a:r>
            </a:p>
          </p:txBody>
        </p: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4143D36B-9A87-4173-8962-8E9A1E371F59}"/>
                </a:ext>
              </a:extLst>
            </p:cNvPr>
            <p:cNvCxnSpPr/>
            <p:nvPr/>
          </p:nvCxnSpPr>
          <p:spPr>
            <a:xfrm>
              <a:off x="2329856" y="3164547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BB10737A-4456-48BA-9DF4-EFFB26BBAAA5}"/>
              </a:ext>
            </a:extLst>
          </p:cNvPr>
          <p:cNvGrpSpPr/>
          <p:nvPr/>
        </p:nvGrpSpPr>
        <p:grpSpPr>
          <a:xfrm>
            <a:off x="1496992" y="2993693"/>
            <a:ext cx="360000" cy="583485"/>
            <a:chOff x="2657856" y="1619872"/>
            <a:chExt cx="360000" cy="583485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24F92AC-61EA-4A52-888A-31A1DE6A0C6D}"/>
                </a:ext>
              </a:extLst>
            </p:cNvPr>
            <p:cNvSpPr/>
            <p:nvPr/>
          </p:nvSpPr>
          <p:spPr>
            <a:xfrm>
              <a:off x="2657856" y="1619872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4D00FF82-FFBD-4903-8575-578206B19743}"/>
                </a:ext>
              </a:extLst>
            </p:cNvPr>
            <p:cNvCxnSpPr/>
            <p:nvPr/>
          </p:nvCxnSpPr>
          <p:spPr>
            <a:xfrm>
              <a:off x="2837856" y="1983232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D2115A0C-C7D3-4E9E-8078-8548E1E6162D}"/>
              </a:ext>
            </a:extLst>
          </p:cNvPr>
          <p:cNvGrpSpPr/>
          <p:nvPr/>
        </p:nvGrpSpPr>
        <p:grpSpPr>
          <a:xfrm>
            <a:off x="5319178" y="2993693"/>
            <a:ext cx="360000" cy="583485"/>
            <a:chOff x="2657856" y="1619872"/>
            <a:chExt cx="360000" cy="583485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47BED451-9657-4B2E-8530-464D96B6C628}"/>
                </a:ext>
              </a:extLst>
            </p:cNvPr>
            <p:cNvSpPr/>
            <p:nvPr/>
          </p:nvSpPr>
          <p:spPr>
            <a:xfrm>
              <a:off x="2657856" y="1619872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E72CCEA5-042D-47F9-8C58-DA32A2D8C9FD}"/>
                </a:ext>
              </a:extLst>
            </p:cNvPr>
            <p:cNvCxnSpPr/>
            <p:nvPr/>
          </p:nvCxnSpPr>
          <p:spPr>
            <a:xfrm>
              <a:off x="2837856" y="1983232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EA6333E-F6AD-469C-A405-F1C2ABB43A41}"/>
              </a:ext>
            </a:extLst>
          </p:cNvPr>
          <p:cNvGrpSpPr/>
          <p:nvPr/>
        </p:nvGrpSpPr>
        <p:grpSpPr>
          <a:xfrm>
            <a:off x="7308565" y="2993693"/>
            <a:ext cx="360000" cy="583484"/>
            <a:chOff x="5836418" y="1619872"/>
            <a:chExt cx="360000" cy="583484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3FED8D35-13F5-4E23-B60C-A841F8575770}"/>
                </a:ext>
              </a:extLst>
            </p:cNvPr>
            <p:cNvSpPr/>
            <p:nvPr/>
          </p:nvSpPr>
          <p:spPr>
            <a:xfrm>
              <a:off x="5836418" y="1619872"/>
              <a:ext cx="360000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C</a:t>
              </a:r>
            </a:p>
          </p:txBody>
        </p: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84AF8EB3-F934-469E-BC26-13DDB413783A}"/>
                </a:ext>
              </a:extLst>
            </p:cNvPr>
            <p:cNvCxnSpPr/>
            <p:nvPr/>
          </p:nvCxnSpPr>
          <p:spPr>
            <a:xfrm>
              <a:off x="6016418" y="1983231"/>
              <a:ext cx="0" cy="220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77138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2663710-5CB1-4402-9F96-C0D0213D16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purl.org/dc/terms/"/>
    <ds:schemaRef ds:uri="http://schemas.microsoft.com/office/2006/documentManagement/types"/>
    <ds:schemaRef ds:uri="http://schemas.microsoft.com/sharepoint/v3"/>
    <ds:schemaRef ds:uri="http://schemas.microsoft.com/office/infopath/2007/PartnerControls"/>
    <ds:schemaRef ds:uri="0f0ae0ff-29c4-4766-b250-c1a9bee8d430"/>
    <ds:schemaRef ds:uri="86144f90-c7b6-48d0-aae5-f5e9e48cc3df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375</TotalTime>
  <Words>1408</Words>
  <Application>Microsoft Office PowerPoint</Application>
  <PresentationFormat>On-screen Show (4:3)</PresentationFormat>
  <Paragraphs>341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Identifying Determiners, Conjunctions and Prepositions in Sentences PowerPoint Presentation</dc:title>
  <dc:creator>Ashleigh Sobol</dc:creator>
  <cp:lastModifiedBy>Helen Woodhead</cp:lastModifiedBy>
  <cp:revision>4</cp:revision>
  <dcterms:created xsi:type="dcterms:W3CDTF">2018-03-17T10:08:43Z</dcterms:created>
  <dcterms:modified xsi:type="dcterms:W3CDTF">2019-10-17T14:38:49Z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