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22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978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703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652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41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67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7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457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852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453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99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E500B-F5E6-4EB9-A191-8D72AA402CF0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D5659-97BA-422E-9AE5-07C24D71A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74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9"/>
          <a:stretch/>
        </p:blipFill>
        <p:spPr bwMode="auto">
          <a:xfrm>
            <a:off x="1043608" y="1124744"/>
            <a:ext cx="6984776" cy="4101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Date</a:t>
            </a:r>
          </a:p>
          <a:p>
            <a:r>
              <a:rPr lang="en-GB" dirty="0" smtClean="0">
                <a:latin typeface="Sassoon Primary" pitchFamily="50" charset="0"/>
              </a:rPr>
              <a:t>L.O. To use an Atlas to find the countries that Paddington has visited.</a:t>
            </a:r>
            <a:endParaRPr lang="en-GB" dirty="0">
              <a:latin typeface="Sassoon Primary" pitchFamily="50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345468"/>
              </p:ext>
            </p:extLst>
          </p:nvPr>
        </p:nvGraphicFramePr>
        <p:xfrm>
          <a:off x="179512" y="4653136"/>
          <a:ext cx="1800200" cy="1884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38"/>
                <a:gridCol w="869062"/>
              </a:tblGrid>
              <a:tr h="314106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Sassoon Primary" pitchFamily="50" charset="0"/>
                        </a:rPr>
                        <a:t>Country</a:t>
                      </a:r>
                      <a:endParaRPr lang="en-GB" sz="1400" b="1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Sassoon Primary" pitchFamily="50" charset="0"/>
                        </a:rPr>
                        <a:t>Colour</a:t>
                      </a:r>
                      <a:endParaRPr lang="en-GB" sz="1400" b="1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1410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Sassoon Primary" pitchFamily="50" charset="0"/>
                        </a:rPr>
                        <a:t>England</a:t>
                      </a:r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1410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Sassoon Primary" pitchFamily="50" charset="0"/>
                        </a:rPr>
                        <a:t>Peru</a:t>
                      </a:r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1410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Sassoon Primary" pitchFamily="50" charset="0"/>
                        </a:rPr>
                        <a:t>Australia</a:t>
                      </a:r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1410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Sassoon Primary" pitchFamily="50" charset="0"/>
                        </a:rPr>
                        <a:t>China</a:t>
                      </a:r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1410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Sassoon Primary" pitchFamily="50" charset="0"/>
                        </a:rPr>
                        <a:t>Egypt</a:t>
                      </a:r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 Primary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6452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23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</cp:revision>
  <dcterms:created xsi:type="dcterms:W3CDTF">2021-10-17T16:37:17Z</dcterms:created>
  <dcterms:modified xsi:type="dcterms:W3CDTF">2021-10-17T16:45:17Z</dcterms:modified>
</cp:coreProperties>
</file>