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826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39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55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71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3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953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910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21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669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676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30922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56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11211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7669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107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7E6FA-9A6F-4A78-B24B-E87BF20AEC8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132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6441" y="725214"/>
            <a:ext cx="1027911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 Asha and the Spirit Bird</a:t>
            </a:r>
          </a:p>
          <a:p>
            <a:pPr algn="ctr"/>
            <a:r>
              <a:rPr lang="en-GB" sz="8800" dirty="0" smtClean="0"/>
              <a:t>By</a:t>
            </a:r>
          </a:p>
          <a:p>
            <a:pPr algn="ctr"/>
            <a:r>
              <a:rPr lang="en-GB" sz="8800" dirty="0" err="1" smtClean="0"/>
              <a:t>Jasbinder</a:t>
            </a:r>
            <a:r>
              <a:rPr lang="en-GB" sz="8800" dirty="0" smtClean="0"/>
              <a:t> </a:t>
            </a:r>
            <a:r>
              <a:rPr lang="en-GB" sz="8800" dirty="0" err="1" smtClean="0"/>
              <a:t>Bilan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320427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4910" y="662152"/>
            <a:ext cx="10499835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/>
              <a:t>Day 1 pp.5-7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What does ‘hurtle’ mean?</a:t>
            </a:r>
          </a:p>
          <a:p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When is Asha’s birthday?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How do you think Asha feels after her dream? What evidence suggests this?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Why do you think that Papa has been working away for eight months?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Find evidence from the text to show that Asha feels </a:t>
            </a:r>
            <a:r>
              <a:rPr lang="en-GB" sz="2400" dirty="0" smtClean="0"/>
              <a:t>panicked </a:t>
            </a:r>
            <a:r>
              <a:rPr lang="en-GB" sz="2400" dirty="0" smtClean="0"/>
              <a:t>when she hears the cowbell ring.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Predict what you think might happen next.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u="sng" dirty="0" smtClean="0"/>
              <a:t>Challenge</a:t>
            </a:r>
            <a:r>
              <a:rPr lang="en-GB" sz="2400" dirty="0" smtClean="0"/>
              <a:t>: Write a reply to Papa from Asha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45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3586" y="725214"/>
            <a:ext cx="10174014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 Day 2 pp8-10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Define ‘putrid’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Who is </a:t>
            </a:r>
            <a:r>
              <a:rPr lang="en-GB" sz="2400" dirty="0" err="1" smtClean="0"/>
              <a:t>Jeevan</a:t>
            </a:r>
            <a:r>
              <a:rPr lang="en-GB" sz="2400" dirty="0" smtClean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does ‘The woman flicks Ma away,’ suggest about their relationship?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Why do you think that the woman wants money from Ma?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Find evidence from page 8 to indicate that Asha is frightened.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Look at the end of page 10 and predict what you think will happen next.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412036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8276" y="704193"/>
            <a:ext cx="10710041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 </a:t>
            </a:r>
            <a:r>
              <a:rPr lang="en-GB" sz="2400" dirty="0" smtClean="0"/>
              <a:t>Day 3 pp. 11-13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Define ‘buckle’ in the context of, ‘my knees buckle’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 the strangers take?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word tells you that the strangers took this item, rather than that Ma had given it to them?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Why does Asha not want the strangers to take the tractor?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What do you think the woman means by ‘interest’?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Predict what you think might happen in the next part of the story.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u="sng" dirty="0" smtClean="0"/>
              <a:t>Challenge</a:t>
            </a:r>
            <a:r>
              <a:rPr lang="en-GB" sz="2400" dirty="0" smtClean="0"/>
              <a:t>: Find 3 unfamiliar words and write definitions for each.</a:t>
            </a:r>
            <a:endParaRPr lang="en-GB" sz="2400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26905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502</TotalTime>
  <Words>250</Words>
  <Application>Microsoft Office PowerPoint</Application>
  <PresentationFormat>Widescreen</PresentationFormat>
  <Paragraphs>51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Robinson</dc:creator>
  <cp:lastModifiedBy>J Robinson</cp:lastModifiedBy>
  <cp:revision>21</cp:revision>
  <dcterms:created xsi:type="dcterms:W3CDTF">2019-11-19T16:46:08Z</dcterms:created>
  <dcterms:modified xsi:type="dcterms:W3CDTF">2019-12-11T09:33:03Z</dcterms:modified>
</cp:coreProperties>
</file>