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sldIdLst>
    <p:sldId id="256" r:id="rId5"/>
    <p:sldId id="257" r:id="rId6"/>
    <p:sldId id="262" r:id="rId7"/>
    <p:sldId id="258" r:id="rId8"/>
    <p:sldId id="259" r:id="rId9"/>
    <p:sldId id="260" r:id="rId10"/>
    <p:sldId id="263" r:id="rId11"/>
    <p:sldId id="261" r:id="rId12"/>
    <p:sldId id="265" r:id="rId13"/>
    <p:sldId id="26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erry Jardin" initials="KJ" lastIdx="1" clrIdx="0">
    <p:extLst>
      <p:ext uri="{19B8F6BF-5375-455C-9EA6-DF929625EA0E}">
        <p15:presenceInfo xmlns:p15="http://schemas.microsoft.com/office/powerpoint/2012/main" userId="S::kjardin@disley.cheshire.sch.uk::2deff5a0-0ce0-4e4c-ab07-f2faaf6ba1a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F27C6B-931F-7C80-88BC-8BDCA08A5EEA}" v="963" dt="2022-03-13T20:32:27.124"/>
    <p1510:client id="{532A29E7-5C9A-CE31-F0E7-0AAF55BDAA6E}" v="16" dt="2022-03-13T20:40:47.458"/>
    <p1510:client id="{58D29B3D-6FB6-4CBD-BC4B-A86A4D349DF8}" v="80" dt="2022-03-13T20:33:57.217"/>
    <p1510:client id="{C8EEC47E-DED0-7C42-9D7C-B934160701F2}" v="34" dt="2022-03-13T19:23:29.1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erry Jardin" userId="S::kjardin@disley.cheshire.sch.uk::2deff5a0-0ce0-4e4c-ab07-f2faaf6ba1a9" providerId="AD" clId="Web-{532A29E7-5C9A-CE31-F0E7-0AAF55BDAA6E}"/>
    <pc:docChg chg="modSld">
      <pc:chgData name="Kerry Jardin" userId="S::kjardin@disley.cheshire.sch.uk::2deff5a0-0ce0-4e4c-ab07-f2faaf6ba1a9" providerId="AD" clId="Web-{532A29E7-5C9A-CE31-F0E7-0AAF55BDAA6E}" dt="2022-03-13T20:40:47.458" v="15"/>
      <pc:docMkLst>
        <pc:docMk/>
      </pc:docMkLst>
      <pc:sldChg chg="addAnim modAnim">
        <pc:chgData name="Kerry Jardin" userId="S::kjardin@disley.cheshire.sch.uk::2deff5a0-0ce0-4e4c-ab07-f2faaf6ba1a9" providerId="AD" clId="Web-{532A29E7-5C9A-CE31-F0E7-0AAF55BDAA6E}" dt="2022-03-13T20:40:28.363" v="3"/>
        <pc:sldMkLst>
          <pc:docMk/>
          <pc:sldMk cId="2866016903" sldId="258"/>
        </pc:sldMkLst>
      </pc:sldChg>
      <pc:sldChg chg="addAnim modAnim">
        <pc:chgData name="Kerry Jardin" userId="S::kjardin@disley.cheshire.sch.uk::2deff5a0-0ce0-4e4c-ab07-f2faaf6ba1a9" providerId="AD" clId="Web-{532A29E7-5C9A-CE31-F0E7-0AAF55BDAA6E}" dt="2022-03-13T20:40:33.175" v="7"/>
        <pc:sldMkLst>
          <pc:docMk/>
          <pc:sldMk cId="3135946843" sldId="259"/>
        </pc:sldMkLst>
      </pc:sldChg>
      <pc:sldChg chg="addAnim modAnim">
        <pc:chgData name="Kerry Jardin" userId="S::kjardin@disley.cheshire.sch.uk::2deff5a0-0ce0-4e4c-ab07-f2faaf6ba1a9" providerId="AD" clId="Web-{532A29E7-5C9A-CE31-F0E7-0AAF55BDAA6E}" dt="2022-03-13T20:40:42.660" v="11"/>
        <pc:sldMkLst>
          <pc:docMk/>
          <pc:sldMk cId="1805620086" sldId="261"/>
        </pc:sldMkLst>
      </pc:sldChg>
      <pc:sldChg chg="addAnim modAnim">
        <pc:chgData name="Kerry Jardin" userId="S::kjardin@disley.cheshire.sch.uk::2deff5a0-0ce0-4e4c-ab07-f2faaf6ba1a9" providerId="AD" clId="Web-{532A29E7-5C9A-CE31-F0E7-0AAF55BDAA6E}" dt="2022-03-13T20:40:47.458" v="15"/>
        <pc:sldMkLst>
          <pc:docMk/>
          <pc:sldMk cId="3164601843" sldId="265"/>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F9204-3F29-4C3A-BA41-3063400202C4}"/>
              </a:ext>
            </a:extLst>
          </p:cNvPr>
          <p:cNvSpPr>
            <a:spLocks noGrp="1"/>
          </p:cNvSpPr>
          <p:nvPr>
            <p:ph type="ctrTitle"/>
          </p:nvPr>
        </p:nvSpPr>
        <p:spPr>
          <a:xfrm>
            <a:off x="1524000" y="1122363"/>
            <a:ext cx="9144000" cy="2387600"/>
          </a:xfrm>
        </p:spPr>
        <p:txBody>
          <a:bodyPr anchor="b"/>
          <a:lstStyle>
            <a:lvl1pPr algn="ctr">
              <a:defRPr sz="4400"/>
            </a:lvl1pPr>
          </a:lstStyle>
          <a:p>
            <a:r>
              <a:rPr lang="en-US"/>
              <a:t>Click to edit Master title style</a:t>
            </a:r>
          </a:p>
        </p:txBody>
      </p:sp>
      <p:sp>
        <p:nvSpPr>
          <p:cNvPr id="3" name="Subtitle 2">
            <a:extLst>
              <a:ext uri="{FF2B5EF4-FFF2-40B4-BE49-F238E27FC236}">
                <a16:creationId xmlns:a16="http://schemas.microsoft.com/office/drawing/2014/main" id="{203393CD-7262-4AC7-80E6-52FE6F3F39BA}"/>
              </a:ext>
            </a:extLst>
          </p:cNvPr>
          <p:cNvSpPr>
            <a:spLocks noGrp="1"/>
          </p:cNvSpPr>
          <p:nvPr>
            <p:ph type="subTitle" idx="1"/>
          </p:nvPr>
        </p:nvSpPr>
        <p:spPr>
          <a:xfrm>
            <a:off x="1524000" y="3602038"/>
            <a:ext cx="9144000" cy="1655762"/>
          </a:xfrm>
        </p:spPr>
        <p:txBody>
          <a:bodyPr/>
          <a:lstStyle>
            <a:lvl1pPr marL="0" indent="0" algn="ctr">
              <a:buNone/>
              <a:defRPr sz="20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7D430AE-0210-4E82-AD7B-41B112DE7F7D}"/>
              </a:ext>
            </a:extLst>
          </p:cNvPr>
          <p:cNvSpPr>
            <a:spLocks noGrp="1"/>
          </p:cNvSpPr>
          <p:nvPr>
            <p:ph type="dt" sz="half" idx="10"/>
          </p:nvPr>
        </p:nvSpPr>
        <p:spPr/>
        <p:txBody>
          <a:bodyPr/>
          <a:lstStyle>
            <a:lvl1pPr>
              <a:defRPr>
                <a:solidFill>
                  <a:schemeClr val="tx1">
                    <a:alpha val="60000"/>
                  </a:schemeClr>
                </a:solidFill>
                <a:latin typeface="+mn-lt"/>
              </a:defRPr>
            </a:lvl1pPr>
          </a:lstStyle>
          <a:p>
            <a:fld id="{11A6662E-FAF4-44BC-88B5-85A7CBFB6D30}" type="datetime1">
              <a:rPr lang="en-US" smtClean="0"/>
              <a:pPr/>
              <a:t>3/13/2022</a:t>
            </a:fld>
            <a:endParaRPr lang="en-US"/>
          </a:p>
        </p:txBody>
      </p:sp>
      <p:sp>
        <p:nvSpPr>
          <p:cNvPr id="5" name="Footer Placeholder 4">
            <a:extLst>
              <a:ext uri="{FF2B5EF4-FFF2-40B4-BE49-F238E27FC236}">
                <a16:creationId xmlns:a16="http://schemas.microsoft.com/office/drawing/2014/main" id="{0F221974-7DEC-459D-9642-CB5B59C82771}"/>
              </a:ext>
            </a:extLst>
          </p:cNvPr>
          <p:cNvSpPr>
            <a:spLocks noGrp="1"/>
          </p:cNvSpPr>
          <p:nvPr>
            <p:ph type="ftr" sz="quarter" idx="11"/>
          </p:nvPr>
        </p:nvSpPr>
        <p:spPr/>
        <p:txBody>
          <a:bodyPr/>
          <a:lstStyle>
            <a:lvl1pPr>
              <a:defRPr>
                <a:solidFill>
                  <a:schemeClr val="tx1">
                    <a:alpha val="60000"/>
                  </a:schemeClr>
                </a:solidFill>
                <a:latin typeface="+mn-lt"/>
              </a:defRPr>
            </a:lvl1pPr>
          </a:lstStyle>
          <a:p>
            <a:endParaRPr lang="en-US">
              <a:solidFill>
                <a:schemeClr val="tx1">
                  <a:alpha val="60000"/>
                </a:schemeClr>
              </a:solidFill>
            </a:endParaRPr>
          </a:p>
        </p:txBody>
      </p:sp>
      <p:sp>
        <p:nvSpPr>
          <p:cNvPr id="6" name="Slide Number Placeholder 5">
            <a:extLst>
              <a:ext uri="{FF2B5EF4-FFF2-40B4-BE49-F238E27FC236}">
                <a16:creationId xmlns:a16="http://schemas.microsoft.com/office/drawing/2014/main" id="{60731837-C94E-4B5B-BCF0-110C69EDB41C}"/>
              </a:ext>
            </a:extLst>
          </p:cNvPr>
          <p:cNvSpPr>
            <a:spLocks noGrp="1"/>
          </p:cNvSpPr>
          <p:nvPr>
            <p:ph type="sldNum" sz="quarter" idx="12"/>
          </p:nvPr>
        </p:nvSpPr>
        <p:spPr/>
        <p:txBody>
          <a:bodyPr/>
          <a:lstStyle>
            <a:lvl1pPr>
              <a:defRPr>
                <a:solidFill>
                  <a:schemeClr val="tx1">
                    <a:alpha val="60000"/>
                  </a:schemeClr>
                </a:solidFill>
                <a:latin typeface="+mn-lt"/>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1233577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CC1FC-ADE8-488C-A1DA-2FD569FD4D09}"/>
              </a:ext>
            </a:extLst>
          </p:cNvPr>
          <p:cNvSpPr>
            <a:spLocks noGrp="1"/>
          </p:cNvSpPr>
          <p:nvPr>
            <p:ph type="title"/>
          </p:nvPr>
        </p:nvSpPr>
        <p:spPr>
          <a:xfrm>
            <a:off x="458694" y="365760"/>
            <a:ext cx="10895106"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57F02842-38C3-46D6-8527-0F6FE623C51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E864CF5-F681-40C2-88CC-E02206C9CECB}"/>
              </a:ext>
            </a:extLst>
          </p:cNvPr>
          <p:cNvSpPr>
            <a:spLocks noGrp="1"/>
          </p:cNvSpPr>
          <p:nvPr>
            <p:ph type="dt" sz="half" idx="10"/>
          </p:nvPr>
        </p:nvSpPr>
        <p:spPr/>
        <p:txBody>
          <a:bodyPr/>
          <a:lstStyle/>
          <a:p>
            <a:fld id="{0055F08A-1E71-4B2B-BB49-E743F2903911}" type="datetime1">
              <a:rPr lang="en-US" smtClean="0"/>
              <a:t>3/13/2022</a:t>
            </a:fld>
            <a:endParaRPr lang="en-US"/>
          </a:p>
        </p:txBody>
      </p:sp>
      <p:sp>
        <p:nvSpPr>
          <p:cNvPr id="5" name="Footer Placeholder 4">
            <a:extLst>
              <a:ext uri="{FF2B5EF4-FFF2-40B4-BE49-F238E27FC236}">
                <a16:creationId xmlns:a16="http://schemas.microsoft.com/office/drawing/2014/main" id="{82C04753-4FE4-4A6F-99BB-CFFC92E0CD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A569D1-DB13-4BD9-8BA9-0DEAD98F893F}"/>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42348345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20B05-7BF6-4073-9106-FA19E97273CB}"/>
              </a:ext>
            </a:extLst>
          </p:cNvPr>
          <p:cNvSpPr>
            <a:spLocks noGrp="1"/>
          </p:cNvSpPr>
          <p:nvPr>
            <p:ph type="title"/>
          </p:nvPr>
        </p:nvSpPr>
        <p:spPr>
          <a:xfrm>
            <a:off x="831850" y="1709738"/>
            <a:ext cx="10515600" cy="2852737"/>
          </a:xfrm>
        </p:spPr>
        <p:txBody>
          <a:bodyPr anchor="b"/>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4E8EE8D7-6B58-4A3F-9DD5-E563D5192A68}"/>
              </a:ext>
            </a:extLst>
          </p:cNvPr>
          <p:cNvSpPr>
            <a:spLocks noGrp="1"/>
          </p:cNvSpPr>
          <p:nvPr>
            <p:ph type="body" idx="1"/>
          </p:nvPr>
        </p:nvSpPr>
        <p:spPr>
          <a:xfrm>
            <a:off x="831850" y="4589463"/>
            <a:ext cx="10515600" cy="1500187"/>
          </a:xfrm>
        </p:spPr>
        <p:txBody>
          <a:bodyPr/>
          <a:lstStyle>
            <a:lvl1pPr marL="0" indent="0">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102990E-9F0A-446A-B5B8-459CA8D98D92}"/>
              </a:ext>
            </a:extLst>
          </p:cNvPr>
          <p:cNvSpPr>
            <a:spLocks noGrp="1"/>
          </p:cNvSpPr>
          <p:nvPr>
            <p:ph type="dt" sz="half" idx="10"/>
          </p:nvPr>
        </p:nvSpPr>
        <p:spPr/>
        <p:txBody>
          <a:bodyPr/>
          <a:lstStyle/>
          <a:p>
            <a:fld id="{15417D9E-721A-44BB-8863-9873FE64DA75}" type="datetime1">
              <a:rPr lang="en-US" smtClean="0"/>
              <a:t>3/13/2022</a:t>
            </a:fld>
            <a:endParaRPr lang="en-US"/>
          </a:p>
        </p:txBody>
      </p:sp>
      <p:sp>
        <p:nvSpPr>
          <p:cNvPr id="5" name="Footer Placeholder 4">
            <a:extLst>
              <a:ext uri="{FF2B5EF4-FFF2-40B4-BE49-F238E27FC236}">
                <a16:creationId xmlns:a16="http://schemas.microsoft.com/office/drawing/2014/main" id="{89E68EAA-4377-45FF-9D7C-9E77BC9F27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207FA71-74C3-44B8-A0AC-E18A1E76B43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4769236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71F12-2D88-4F76-AF46-BD5156C127A9}"/>
              </a:ext>
            </a:extLst>
          </p:cNvPr>
          <p:cNvSpPr>
            <a:spLocks noGrp="1"/>
          </p:cNvSpPr>
          <p:nvPr>
            <p:ph type="title"/>
          </p:nvPr>
        </p:nvSpPr>
        <p:spPr>
          <a:xfrm>
            <a:off x="458694" y="365760"/>
            <a:ext cx="10895106"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6E1AA46-E3EB-4704-B019-F90F1E6177A5}"/>
              </a:ext>
            </a:extLst>
          </p:cNvPr>
          <p:cNvSpPr>
            <a:spLocks noGrp="1"/>
          </p:cNvSpPr>
          <p:nvPr>
            <p:ph sz="half" idx="1"/>
          </p:nvPr>
        </p:nvSpPr>
        <p:spPr>
          <a:xfrm>
            <a:off x="458695" y="1825625"/>
            <a:ext cx="556110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C17480F-A530-4D05-9A22-E573FB4BA620}"/>
              </a:ext>
            </a:extLst>
          </p:cNvPr>
          <p:cNvSpPr>
            <a:spLocks noGrp="1"/>
          </p:cNvSpPr>
          <p:nvPr>
            <p:ph sz="half" idx="2"/>
          </p:nvPr>
        </p:nvSpPr>
        <p:spPr>
          <a:xfrm>
            <a:off x="6172199" y="1825625"/>
            <a:ext cx="5561105"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5B56FDA-C47A-4F4A-A364-BA60A25AB90A}"/>
              </a:ext>
            </a:extLst>
          </p:cNvPr>
          <p:cNvSpPr>
            <a:spLocks noGrp="1"/>
          </p:cNvSpPr>
          <p:nvPr>
            <p:ph type="dt" sz="half" idx="10"/>
          </p:nvPr>
        </p:nvSpPr>
        <p:spPr/>
        <p:txBody>
          <a:bodyPr/>
          <a:lstStyle/>
          <a:p>
            <a:fld id="{5F31DA2F-80B8-49CF-99FB-5ABCA53A607A}" type="datetime1">
              <a:rPr lang="en-US" smtClean="0"/>
              <a:t>3/13/2022</a:t>
            </a:fld>
            <a:endParaRPr lang="en-US"/>
          </a:p>
        </p:txBody>
      </p:sp>
      <p:sp>
        <p:nvSpPr>
          <p:cNvPr id="6" name="Footer Placeholder 5">
            <a:extLst>
              <a:ext uri="{FF2B5EF4-FFF2-40B4-BE49-F238E27FC236}">
                <a16:creationId xmlns:a16="http://schemas.microsoft.com/office/drawing/2014/main" id="{7326D8DD-6D84-44D4-8A1B-57615B3ED8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C8FE31-B577-4017-8AFE-A8BA09596E9C}"/>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4733457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C28C9-B8CC-413F-9FFA-626680E4A828}"/>
              </a:ext>
            </a:extLst>
          </p:cNvPr>
          <p:cNvSpPr>
            <a:spLocks noGrp="1"/>
          </p:cNvSpPr>
          <p:nvPr>
            <p:ph type="title"/>
          </p:nvPr>
        </p:nvSpPr>
        <p:spPr>
          <a:xfrm>
            <a:off x="458694" y="365125"/>
            <a:ext cx="11274612"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53FE72-9D42-45F5-A37F-B12130388AD5}"/>
              </a:ext>
            </a:extLst>
          </p:cNvPr>
          <p:cNvSpPr>
            <a:spLocks noGrp="1"/>
          </p:cNvSpPr>
          <p:nvPr>
            <p:ph type="body" idx="1"/>
          </p:nvPr>
        </p:nvSpPr>
        <p:spPr>
          <a:xfrm>
            <a:off x="465256" y="1752600"/>
            <a:ext cx="5532319" cy="823912"/>
          </a:xfrm>
        </p:spPr>
        <p:txBody>
          <a:bodyPr anchor="b"/>
          <a:lstStyle>
            <a:lvl1pPr marL="0" indent="0">
              <a:buNone/>
              <a:defRPr sz="24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E3A31D-9B5F-4DE3-B18D-F7F77782EB46}"/>
              </a:ext>
            </a:extLst>
          </p:cNvPr>
          <p:cNvSpPr>
            <a:spLocks noGrp="1"/>
          </p:cNvSpPr>
          <p:nvPr>
            <p:ph sz="half" idx="2"/>
          </p:nvPr>
        </p:nvSpPr>
        <p:spPr>
          <a:xfrm>
            <a:off x="465256" y="2666999"/>
            <a:ext cx="5532319" cy="3522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BE1D2D-822C-466C-A7B9-1A2D97366A41}"/>
              </a:ext>
            </a:extLst>
          </p:cNvPr>
          <p:cNvSpPr>
            <a:spLocks noGrp="1"/>
          </p:cNvSpPr>
          <p:nvPr>
            <p:ph type="body" sz="quarter" idx="3"/>
          </p:nvPr>
        </p:nvSpPr>
        <p:spPr>
          <a:xfrm>
            <a:off x="6172200" y="1752600"/>
            <a:ext cx="5561106" cy="823912"/>
          </a:xfrm>
        </p:spPr>
        <p:txBody>
          <a:bodyPr anchor="b"/>
          <a:lstStyle>
            <a:lvl1pPr marL="0" indent="0">
              <a:buNone/>
              <a:defRPr sz="24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6F13B2C-44CA-49C4-BC84-02AF1638F381}"/>
              </a:ext>
            </a:extLst>
          </p:cNvPr>
          <p:cNvSpPr>
            <a:spLocks noGrp="1"/>
          </p:cNvSpPr>
          <p:nvPr>
            <p:ph sz="quarter" idx="4"/>
          </p:nvPr>
        </p:nvSpPr>
        <p:spPr>
          <a:xfrm>
            <a:off x="6172200" y="2666999"/>
            <a:ext cx="5561106" cy="3522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793CB55-E9C1-4CE6-9B61-81B71475B960}"/>
              </a:ext>
            </a:extLst>
          </p:cNvPr>
          <p:cNvSpPr>
            <a:spLocks noGrp="1"/>
          </p:cNvSpPr>
          <p:nvPr>
            <p:ph type="dt" sz="half" idx="10"/>
          </p:nvPr>
        </p:nvSpPr>
        <p:spPr/>
        <p:txBody>
          <a:bodyPr/>
          <a:lstStyle/>
          <a:p>
            <a:fld id="{28852172-E6C9-4B6C-929A-A9DE3837BBF1}" type="datetime1">
              <a:rPr lang="en-US" smtClean="0"/>
              <a:t>3/13/2022</a:t>
            </a:fld>
            <a:endParaRPr lang="en-US"/>
          </a:p>
        </p:txBody>
      </p:sp>
      <p:sp>
        <p:nvSpPr>
          <p:cNvPr id="8" name="Footer Placeholder 7">
            <a:extLst>
              <a:ext uri="{FF2B5EF4-FFF2-40B4-BE49-F238E27FC236}">
                <a16:creationId xmlns:a16="http://schemas.microsoft.com/office/drawing/2014/main" id="{0DF22318-747B-4EC9-862C-D9FD488CCCE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CFBDDDF-16BD-438D-937D-0E3E30E74E86}"/>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0826978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92D5F-0BD4-4517-9233-E08AF405B6DE}"/>
              </a:ext>
            </a:extLst>
          </p:cNvPr>
          <p:cNvSpPr>
            <a:spLocks noGrp="1"/>
          </p:cNvSpPr>
          <p:nvPr>
            <p:ph type="title"/>
          </p:nvPr>
        </p:nvSpPr>
        <p:spPr>
          <a:xfrm>
            <a:off x="458694" y="365760"/>
            <a:ext cx="11274612" cy="1325563"/>
          </a:xfrm>
        </p:spPr>
        <p:txBody>
          <a:bodyPr/>
          <a:lstStyle/>
          <a:p>
            <a:r>
              <a:rPr lang="en-US"/>
              <a:t>Click to edit Master title style</a:t>
            </a:r>
          </a:p>
        </p:txBody>
      </p:sp>
      <p:sp>
        <p:nvSpPr>
          <p:cNvPr id="3" name="Date Placeholder 2">
            <a:extLst>
              <a:ext uri="{FF2B5EF4-FFF2-40B4-BE49-F238E27FC236}">
                <a16:creationId xmlns:a16="http://schemas.microsoft.com/office/drawing/2014/main" id="{B83523B8-51E3-48B8-BFD8-CE950619804E}"/>
              </a:ext>
            </a:extLst>
          </p:cNvPr>
          <p:cNvSpPr>
            <a:spLocks noGrp="1"/>
          </p:cNvSpPr>
          <p:nvPr>
            <p:ph type="dt" sz="half" idx="10"/>
          </p:nvPr>
        </p:nvSpPr>
        <p:spPr>
          <a:xfrm>
            <a:off x="458693" y="6416675"/>
            <a:ext cx="2921715" cy="365125"/>
          </a:xfrm>
        </p:spPr>
        <p:txBody>
          <a:bodyPr/>
          <a:lstStyle/>
          <a:p>
            <a:fld id="{3AB41CFF-90C9-47B3-9DA1-F2BF8D839F7E}" type="datetime1">
              <a:rPr lang="en-US" smtClean="0"/>
              <a:t>3/13/2022</a:t>
            </a:fld>
            <a:endParaRPr lang="en-US"/>
          </a:p>
        </p:txBody>
      </p:sp>
      <p:sp>
        <p:nvSpPr>
          <p:cNvPr id="4" name="Footer Placeholder 3">
            <a:extLst>
              <a:ext uri="{FF2B5EF4-FFF2-40B4-BE49-F238E27FC236}">
                <a16:creationId xmlns:a16="http://schemas.microsoft.com/office/drawing/2014/main" id="{7D739B90-5D50-4424-B51D-53C39162186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6F9286-3A00-4D3C-A3F0-50AC9045C4E1}"/>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832612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933BE2-665A-42DA-A3B7-835F81A3F46B}"/>
              </a:ext>
            </a:extLst>
          </p:cNvPr>
          <p:cNvSpPr>
            <a:spLocks noGrp="1"/>
          </p:cNvSpPr>
          <p:nvPr>
            <p:ph type="dt" sz="half" idx="10"/>
          </p:nvPr>
        </p:nvSpPr>
        <p:spPr/>
        <p:txBody>
          <a:bodyPr/>
          <a:lstStyle/>
          <a:p>
            <a:fld id="{F06048FA-06AB-4884-A69B-986B96E68A24}" type="datetime1">
              <a:rPr lang="en-US" smtClean="0"/>
              <a:t>3/13/2022</a:t>
            </a:fld>
            <a:endParaRPr lang="en-US"/>
          </a:p>
        </p:txBody>
      </p:sp>
      <p:sp>
        <p:nvSpPr>
          <p:cNvPr id="3" name="Footer Placeholder 2">
            <a:extLst>
              <a:ext uri="{FF2B5EF4-FFF2-40B4-BE49-F238E27FC236}">
                <a16:creationId xmlns:a16="http://schemas.microsoft.com/office/drawing/2014/main" id="{634DBCBD-AD42-432D-ABA9-20D616AF3E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E140251-3596-4673-B24B-59A6F9ED8FB3}"/>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7041258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A81A1-6D8E-4DD6-8E49-DABDE6D107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693F18F-F78D-4A31-A6BC-6552105BCF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582C2F4-BDF4-4A4F-AA3D-52692932C2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13850F-5C87-4F08-9658-EAF049B60EB0}"/>
              </a:ext>
            </a:extLst>
          </p:cNvPr>
          <p:cNvSpPr>
            <a:spLocks noGrp="1"/>
          </p:cNvSpPr>
          <p:nvPr>
            <p:ph type="dt" sz="half" idx="10"/>
          </p:nvPr>
        </p:nvSpPr>
        <p:spPr/>
        <p:txBody>
          <a:bodyPr/>
          <a:lstStyle/>
          <a:p>
            <a:fld id="{50DB7ABA-0172-4F9C-889D-567164F66BCD}" type="datetime1">
              <a:rPr lang="en-US" smtClean="0"/>
              <a:t>3/13/2022</a:t>
            </a:fld>
            <a:endParaRPr lang="en-US"/>
          </a:p>
        </p:txBody>
      </p:sp>
      <p:sp>
        <p:nvSpPr>
          <p:cNvPr id="6" name="Footer Placeholder 5">
            <a:extLst>
              <a:ext uri="{FF2B5EF4-FFF2-40B4-BE49-F238E27FC236}">
                <a16:creationId xmlns:a16="http://schemas.microsoft.com/office/drawing/2014/main" id="{210BCE9A-A746-4439-B5D3-966FBC8E5FC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41D3B51-AA2E-4AA1-8062-A0D476D80CCB}"/>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2610303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02CF7-F453-4B3E-9510-D747979878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3E2A1B9-8A2A-4B49-8B79-76D3EEB36B4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D9FEA03-0EC4-4085-AE63-4AA492D61A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605AD5B-0DEA-4C6F-94D2-FAA99F2E5DA9}"/>
              </a:ext>
            </a:extLst>
          </p:cNvPr>
          <p:cNvSpPr>
            <a:spLocks noGrp="1"/>
          </p:cNvSpPr>
          <p:nvPr>
            <p:ph type="dt" sz="half" idx="10"/>
          </p:nvPr>
        </p:nvSpPr>
        <p:spPr/>
        <p:txBody>
          <a:bodyPr/>
          <a:lstStyle/>
          <a:p>
            <a:fld id="{78AC6A5B-8AE7-4A41-B5A7-9ADC6686DC18}" type="datetime1">
              <a:rPr lang="en-US" smtClean="0"/>
              <a:t>3/13/2022</a:t>
            </a:fld>
            <a:endParaRPr lang="en-US"/>
          </a:p>
        </p:txBody>
      </p:sp>
      <p:sp>
        <p:nvSpPr>
          <p:cNvPr id="6" name="Footer Placeholder 5">
            <a:extLst>
              <a:ext uri="{FF2B5EF4-FFF2-40B4-BE49-F238E27FC236}">
                <a16:creationId xmlns:a16="http://schemas.microsoft.com/office/drawing/2014/main" id="{F0DC6744-7CBA-4A1D-8F87-10699F9812F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AD9048-35FF-4BE9-8157-BE4BAA1C7251}"/>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4157638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ABDD2-E186-4F25-8FDE-D1E875E9C3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318CC5B-A7E0-48B1-8329-6533AC76E7B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905B1B-77FE-4BFC-BF87-87DA989F0082}"/>
              </a:ext>
            </a:extLst>
          </p:cNvPr>
          <p:cNvSpPr>
            <a:spLocks noGrp="1"/>
          </p:cNvSpPr>
          <p:nvPr>
            <p:ph type="dt" sz="half" idx="10"/>
          </p:nvPr>
        </p:nvSpPr>
        <p:spPr/>
        <p:txBody>
          <a:bodyPr/>
          <a:lstStyle/>
          <a:p>
            <a:fld id="{4C559632-1575-4E14-B53B-3DC3D5ED3947}" type="datetime1">
              <a:rPr lang="en-US" smtClean="0"/>
              <a:t>3/13/2022</a:t>
            </a:fld>
            <a:endParaRPr lang="en-US"/>
          </a:p>
        </p:txBody>
      </p:sp>
      <p:sp>
        <p:nvSpPr>
          <p:cNvPr id="5" name="Footer Placeholder 4">
            <a:extLst>
              <a:ext uri="{FF2B5EF4-FFF2-40B4-BE49-F238E27FC236}">
                <a16:creationId xmlns:a16="http://schemas.microsoft.com/office/drawing/2014/main" id="{3118531E-1B90-4631-BD37-4BB1DBFABF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38A55E8-88DC-4280-8E04-FF50FF8EDB5A}"/>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4180068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60633D-90E4-4F5A-9EBF-DDEC2B0B471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DDD3065-FA3D-42C8-BFDA-967C87F4F28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DC126F-38E2-4425-861F-98ED432284BA}"/>
              </a:ext>
            </a:extLst>
          </p:cNvPr>
          <p:cNvSpPr>
            <a:spLocks noGrp="1"/>
          </p:cNvSpPr>
          <p:nvPr>
            <p:ph type="dt" sz="half" idx="10"/>
          </p:nvPr>
        </p:nvSpPr>
        <p:spPr/>
        <p:txBody>
          <a:bodyPr/>
          <a:lstStyle/>
          <a:p>
            <a:fld id="{CC4A6868-2568-4CC9-B302-F37117B01A6E}" type="datetime1">
              <a:rPr lang="en-US" smtClean="0"/>
              <a:t>3/13/2022</a:t>
            </a:fld>
            <a:endParaRPr lang="en-US"/>
          </a:p>
        </p:txBody>
      </p:sp>
      <p:sp>
        <p:nvSpPr>
          <p:cNvPr id="5" name="Footer Placeholder 4">
            <a:extLst>
              <a:ext uri="{FF2B5EF4-FFF2-40B4-BE49-F238E27FC236}">
                <a16:creationId xmlns:a16="http://schemas.microsoft.com/office/drawing/2014/main" id="{CA9645D8-F22A-4354-A8B3-96E8A2D232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9E2295-A616-4D57-8800-7B7E213A8CC8}"/>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9563639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p:nvPr/>
        </p:nvSpPr>
        <p:spPr>
          <a:xfrm>
            <a:off x="0" y="0"/>
            <a:ext cx="12192000" cy="6858004"/>
          </a:xfrm>
          <a:prstGeom prst="rect">
            <a:avLst/>
          </a:prstGeom>
          <a:solidFill>
            <a:schemeClr val="bg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 name="Title Placeholder 1">
            <a:extLst>
              <a:ext uri="{FF2B5EF4-FFF2-40B4-BE49-F238E27FC236}">
                <a16:creationId xmlns:a16="http://schemas.microsoft.com/office/drawing/2014/main" id="{E9984D45-0ED3-4D03-8E44-5E355C9134F1}"/>
              </a:ext>
            </a:extLst>
          </p:cNvPr>
          <p:cNvSpPr>
            <a:spLocks noGrp="1"/>
          </p:cNvSpPr>
          <p:nvPr>
            <p:ph type="title"/>
          </p:nvPr>
        </p:nvSpPr>
        <p:spPr>
          <a:xfrm>
            <a:off x="458694" y="425450"/>
            <a:ext cx="11274612"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F687D6E-D1E9-489C-9AA9-3575C39BAA0B}"/>
              </a:ext>
            </a:extLst>
          </p:cNvPr>
          <p:cNvSpPr>
            <a:spLocks noGrp="1"/>
          </p:cNvSpPr>
          <p:nvPr>
            <p:ph type="body" idx="1"/>
          </p:nvPr>
        </p:nvSpPr>
        <p:spPr>
          <a:xfrm>
            <a:off x="458694" y="1949450"/>
            <a:ext cx="11274612" cy="41957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364E9C-08EE-4B1B-B3FC-D6D997F4EA38}"/>
              </a:ext>
            </a:extLst>
          </p:cNvPr>
          <p:cNvSpPr>
            <a:spLocks noGrp="1"/>
          </p:cNvSpPr>
          <p:nvPr>
            <p:ph type="dt" sz="half" idx="2"/>
          </p:nvPr>
        </p:nvSpPr>
        <p:spPr>
          <a:xfrm>
            <a:off x="458694" y="6416675"/>
            <a:ext cx="2743200" cy="365125"/>
          </a:xfrm>
          <a:prstGeom prst="rect">
            <a:avLst/>
          </a:prstGeom>
        </p:spPr>
        <p:txBody>
          <a:bodyPr vert="horz" lIns="91440" tIns="45720" rIns="91440" bIns="45720" rtlCol="0" anchor="ctr"/>
          <a:lstStyle>
            <a:lvl1pPr algn="l">
              <a:defRPr sz="900">
                <a:solidFill>
                  <a:schemeClr val="tx1">
                    <a:alpha val="60000"/>
                  </a:schemeClr>
                </a:solidFill>
                <a:latin typeface="+mn-lt"/>
              </a:defRPr>
            </a:lvl1pPr>
          </a:lstStyle>
          <a:p>
            <a:fld id="{57E0CF6C-748E-4B7A-BC8B-3011EF78ED13}" type="datetime1">
              <a:rPr lang="en-US" smtClean="0"/>
              <a:pPr/>
              <a:t>3/13/2022</a:t>
            </a:fld>
            <a:endParaRPr lang="en-US"/>
          </a:p>
        </p:txBody>
      </p:sp>
      <p:sp>
        <p:nvSpPr>
          <p:cNvPr id="5" name="Footer Placeholder 4">
            <a:extLst>
              <a:ext uri="{FF2B5EF4-FFF2-40B4-BE49-F238E27FC236}">
                <a16:creationId xmlns:a16="http://schemas.microsoft.com/office/drawing/2014/main" id="{BAB0A1F1-38FE-4C27-81E6-A43A54793FC3}"/>
              </a:ext>
            </a:extLst>
          </p:cNvPr>
          <p:cNvSpPr>
            <a:spLocks noGrp="1"/>
          </p:cNvSpPr>
          <p:nvPr>
            <p:ph type="ftr" sz="quarter" idx="3"/>
          </p:nvPr>
        </p:nvSpPr>
        <p:spPr>
          <a:xfrm>
            <a:off x="4038600" y="6416675"/>
            <a:ext cx="4114800" cy="365125"/>
          </a:xfrm>
          <a:prstGeom prst="rect">
            <a:avLst/>
          </a:prstGeom>
        </p:spPr>
        <p:txBody>
          <a:bodyPr vert="horz" lIns="91440" tIns="45720" rIns="91440" bIns="45720" rtlCol="0" anchor="ctr"/>
          <a:lstStyle>
            <a:lvl1pPr algn="ctr">
              <a:defRPr sz="900">
                <a:solidFill>
                  <a:schemeClr val="tx1">
                    <a:alpha val="60000"/>
                  </a:schemeClr>
                </a:solidFill>
                <a:latin typeface="+mn-lt"/>
              </a:defRPr>
            </a:lvl1pPr>
          </a:lstStyle>
          <a:p>
            <a:endParaRPr lang="en-US">
              <a:solidFill>
                <a:schemeClr val="tx1">
                  <a:alpha val="60000"/>
                </a:schemeClr>
              </a:solidFill>
            </a:endParaRPr>
          </a:p>
        </p:txBody>
      </p:sp>
      <p:sp>
        <p:nvSpPr>
          <p:cNvPr id="6" name="Slide Number Placeholder 5">
            <a:extLst>
              <a:ext uri="{FF2B5EF4-FFF2-40B4-BE49-F238E27FC236}">
                <a16:creationId xmlns:a16="http://schemas.microsoft.com/office/drawing/2014/main" id="{5E26B39A-FFD8-42EF-ADC7-7DB3B302F8B2}"/>
              </a:ext>
            </a:extLst>
          </p:cNvPr>
          <p:cNvSpPr>
            <a:spLocks noGrp="1"/>
          </p:cNvSpPr>
          <p:nvPr>
            <p:ph type="sldNum" sz="quarter" idx="4"/>
          </p:nvPr>
        </p:nvSpPr>
        <p:spPr>
          <a:xfrm>
            <a:off x="8990106" y="6416675"/>
            <a:ext cx="2743200" cy="365125"/>
          </a:xfrm>
          <a:prstGeom prst="rect">
            <a:avLst/>
          </a:prstGeom>
        </p:spPr>
        <p:txBody>
          <a:bodyPr vert="horz" lIns="91440" tIns="45720" rIns="91440" bIns="45720" rtlCol="0" anchor="ctr"/>
          <a:lstStyle>
            <a:lvl1pPr algn="r">
              <a:defRPr sz="900">
                <a:solidFill>
                  <a:schemeClr val="tx1">
                    <a:alpha val="60000"/>
                  </a:schemeClr>
                </a:solidFill>
                <a:latin typeface="+mn-lt"/>
              </a:defRPr>
            </a:lvl1pPr>
          </a:lstStyle>
          <a:p>
            <a:fld id="{73B850FF-6169-4056-8077-06FFA93A5366}" type="slidenum">
              <a:rPr lang="en-US" smtClean="0"/>
              <a:pPr/>
              <a:t>‹#›</a:t>
            </a:fld>
            <a:endParaRPr lang="en-US"/>
          </a:p>
        </p:txBody>
      </p:sp>
      <p:pic>
        <p:nvPicPr>
          <p:cNvPr id="14" name="Picture 13" descr="A picture containing sitting&#10;&#10;Description automatically generated">
            <a:extLst>
              <a:ext uri="{FF2B5EF4-FFF2-40B4-BE49-F238E27FC236}">
                <a16:creationId xmlns:a16="http://schemas.microsoft.com/office/drawing/2014/main" id="{BC526B7A-4801-4FD1-95C8-03AF22629E87}"/>
              </a:ext>
            </a:extLst>
          </p:cNvPr>
          <p:cNvPicPr>
            <a:picLocks noChangeAspect="1"/>
          </p:cNvPicPr>
          <p:nvPr/>
        </p:nvPicPr>
        <p:blipFill>
          <a:blip r:embed="rId13">
            <a:alphaModFix amt="10000"/>
            <a:extLst>
              <a:ext uri="{28A0092B-C50C-407E-A947-70E740481C1C}">
                <a14:useLocalDpi xmlns:a14="http://schemas.microsoft.com/office/drawing/2010/main" val="0"/>
              </a:ext>
            </a:extLst>
          </a:blip>
          <a:stretch>
            <a:fillRect/>
          </a:stretch>
        </p:blipFill>
        <p:spPr>
          <a:xfrm>
            <a:off x="8534400" y="0"/>
            <a:ext cx="3654612" cy="4575348"/>
          </a:xfrm>
          <a:prstGeom prst="rect">
            <a:avLst/>
          </a:prstGeom>
        </p:spPr>
      </p:pic>
    </p:spTree>
    <p:extLst>
      <p:ext uri="{BB962C8B-B14F-4D97-AF65-F5344CB8AC3E}">
        <p14:creationId xmlns:p14="http://schemas.microsoft.com/office/powerpoint/2010/main" val="670974728"/>
      </p:ext>
    </p:extLst>
  </p:cSld>
  <p:clrMap bg1="lt1" tx1="dk1" bg2="lt2" tx2="dk2" accent1="accent1" accent2="accent2" accent3="accent3" accent4="accent4" accent5="accent5" accent6="accent6" hlink="hlink" folHlink="folHlink"/>
  <p:sldLayoutIdLst>
    <p:sldLayoutId id="2147483695" r:id="rId1"/>
    <p:sldLayoutId id="2147483694" r:id="rId2"/>
    <p:sldLayoutId id="2147483693" r:id="rId3"/>
    <p:sldLayoutId id="2147483692" r:id="rId4"/>
    <p:sldLayoutId id="2147483691" r:id="rId5"/>
    <p:sldLayoutId id="2147483690" r:id="rId6"/>
    <p:sldLayoutId id="2147483689" r:id="rId7"/>
    <p:sldLayoutId id="2147483688" r:id="rId8"/>
    <p:sldLayoutId id="2147483687" r:id="rId9"/>
    <p:sldLayoutId id="2147483686" r:id="rId10"/>
    <p:sldLayoutId id="2147483685" r:id="rId11"/>
  </p:sldLayoutIdLst>
  <p:hf sldNum="0" hdr="0" ftr="0" dt="0"/>
  <p:txStyles>
    <p:titleStyle>
      <a:lvl1pPr algn="l" defTabSz="914400" rtl="0" eaLnBrk="1" latinLnBrk="0" hangingPunct="1">
        <a:lnSpc>
          <a:spcPct val="100000"/>
        </a:lnSpc>
        <a:spcBef>
          <a:spcPct val="0"/>
        </a:spcBef>
        <a:buNone/>
        <a:defRPr sz="4400" b="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accent1"/>
        </a:buClr>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Clr>
          <a:schemeClr val="accent1"/>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Clr>
          <a:schemeClr val="accent1"/>
        </a:buClr>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 name="Rectangle 17">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4"/>
          </a:xfrm>
          <a:prstGeom prst="rect">
            <a:avLst/>
          </a:prstGeom>
          <a:solidFill>
            <a:schemeClr val="bg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47" name="Picture 19">
            <a:extLst>
              <a:ext uri="{FF2B5EF4-FFF2-40B4-BE49-F238E27FC236}">
                <a16:creationId xmlns:a16="http://schemas.microsoft.com/office/drawing/2014/main" id="{BC526B7A-4801-4FD1-95C8-03AF22629E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8534400" y="0"/>
            <a:ext cx="3654612" cy="4575348"/>
          </a:xfrm>
          <a:prstGeom prst="rect">
            <a:avLst/>
          </a:prstGeom>
        </p:spPr>
      </p:pic>
      <p:sp useBgFill="1">
        <p:nvSpPr>
          <p:cNvPr id="48" name="Rectangle 21">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49" name="Rectangle 23">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 name="Title 1"/>
          <p:cNvSpPr>
            <a:spLocks noGrp="1"/>
          </p:cNvSpPr>
          <p:nvPr>
            <p:ph type="ctrTitle"/>
          </p:nvPr>
        </p:nvSpPr>
        <p:spPr>
          <a:xfrm>
            <a:off x="609601" y="559813"/>
            <a:ext cx="5257799" cy="3021587"/>
          </a:xfrm>
        </p:spPr>
        <p:txBody>
          <a:bodyPr vert="horz" lIns="91440" tIns="45720" rIns="91440" bIns="45720" rtlCol="0" anchor="t">
            <a:normAutofit/>
          </a:bodyPr>
          <a:lstStyle/>
          <a:p>
            <a:pPr algn="l"/>
            <a:r>
              <a:rPr lang="en-US"/>
              <a:t>Guided Reading Questions</a:t>
            </a:r>
          </a:p>
        </p:txBody>
      </p:sp>
      <p:grpSp>
        <p:nvGrpSpPr>
          <p:cNvPr id="50" name="Group 25">
            <a:extLst>
              <a:ext uri="{FF2B5EF4-FFF2-40B4-BE49-F238E27FC236}">
                <a16:creationId xmlns:a16="http://schemas.microsoft.com/office/drawing/2014/main" id="{60D82D56-D377-48D4-8DE9-6A0A8DB5E31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167025" y="76200"/>
            <a:ext cx="3997615" cy="6816079"/>
            <a:chOff x="8059620" y="41922"/>
            <a:chExt cx="3997615" cy="6816077"/>
          </a:xfrm>
        </p:grpSpPr>
        <p:pic>
          <p:nvPicPr>
            <p:cNvPr id="27" name="Picture 26">
              <a:extLst>
                <a:ext uri="{FF2B5EF4-FFF2-40B4-BE49-F238E27FC236}">
                  <a16:creationId xmlns:a16="http://schemas.microsoft.com/office/drawing/2014/main" id="{6D8CD235-5DAC-4779-B652-AEF90B9844A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3">
              <a:duotone>
                <a:schemeClr val="accent6">
                  <a:shade val="45000"/>
                  <a:satMod val="135000"/>
                </a:schemeClr>
                <a:prstClr val="white"/>
              </a:duotone>
              <a:alphaModFix amt="5000"/>
              <a:extLst>
                <a:ext uri="{28A0092B-C50C-407E-A947-70E740481C1C}">
                  <a14:useLocalDpi xmlns:a14="http://schemas.microsoft.com/office/drawing/2010/main" val="0"/>
                </a:ext>
              </a:extLst>
            </a:blip>
            <a:srcRect l="22818" b="17291"/>
            <a:stretch/>
          </p:blipFill>
          <p:spPr>
            <a:xfrm flipH="1">
              <a:off x="8059620" y="1345934"/>
              <a:ext cx="3997615" cy="5512065"/>
            </a:xfrm>
            <a:prstGeom prst="rect">
              <a:avLst/>
            </a:prstGeom>
          </p:spPr>
        </p:pic>
        <p:pic>
          <p:nvPicPr>
            <p:cNvPr id="28" name="Picture 27">
              <a:extLst>
                <a:ext uri="{FF2B5EF4-FFF2-40B4-BE49-F238E27FC236}">
                  <a16:creationId xmlns:a16="http://schemas.microsoft.com/office/drawing/2014/main" id="{9048802B-B281-498F-88C5-E240B74438C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3">
              <a:duotone>
                <a:schemeClr val="accent6">
                  <a:shade val="45000"/>
                  <a:satMod val="135000"/>
                </a:schemeClr>
                <a:prstClr val="white"/>
              </a:duotone>
              <a:alphaModFix amt="15000"/>
              <a:extLst>
                <a:ext uri="{28A0092B-C50C-407E-A947-70E740481C1C}">
                  <a14:useLocalDpi xmlns:a14="http://schemas.microsoft.com/office/drawing/2010/main" val="0"/>
                </a:ext>
              </a:extLst>
            </a:blip>
            <a:srcRect r="40690"/>
            <a:stretch/>
          </p:blipFill>
          <p:spPr>
            <a:xfrm>
              <a:off x="8915400" y="41922"/>
              <a:ext cx="3141835" cy="6816077"/>
            </a:xfrm>
            <a:prstGeom prst="rect">
              <a:avLst/>
            </a:prstGeom>
          </p:spPr>
        </p:pic>
      </p:grpSp>
      <p:sp>
        <p:nvSpPr>
          <p:cNvPr id="3" name="TextBox 2">
            <a:extLst>
              <a:ext uri="{FF2B5EF4-FFF2-40B4-BE49-F238E27FC236}">
                <a16:creationId xmlns:a16="http://schemas.microsoft.com/office/drawing/2014/main" id="{00B444CF-41A4-8444-B956-A622747B2397}"/>
              </a:ext>
            </a:extLst>
          </p:cNvPr>
          <p:cNvSpPr txBox="1"/>
          <p:nvPr/>
        </p:nvSpPr>
        <p:spPr>
          <a:xfrm>
            <a:off x="6096000" y="1981199"/>
            <a:ext cx="5637306" cy="3962401"/>
          </a:xfrm>
          <a:prstGeom prst="rect">
            <a:avLst/>
          </a:prstGeom>
        </p:spPr>
        <p:txBody>
          <a:bodyPr vert="horz" lIns="91440" tIns="45720" rIns="91440" bIns="45720" rtlCol="0" anchor="b">
            <a:normAutofit/>
          </a:bodyPr>
          <a:lstStyle/>
          <a:p>
            <a:pPr indent="-228600">
              <a:lnSpc>
                <a:spcPct val="110000"/>
              </a:lnSpc>
              <a:spcAft>
                <a:spcPts val="600"/>
              </a:spcAft>
              <a:buClr>
                <a:schemeClr val="accent1"/>
              </a:buClr>
              <a:buFont typeface="Arial" panose="020B0604020202020204" pitchFamily="34" charset="0"/>
              <a:buChar char="•"/>
            </a:pPr>
            <a:r>
              <a:rPr lang="en-US"/>
              <a:t>The Worst Day Ever</a:t>
            </a:r>
          </a:p>
          <a:p>
            <a:pPr indent="-228600">
              <a:lnSpc>
                <a:spcPct val="110000"/>
              </a:lnSpc>
              <a:spcAft>
                <a:spcPts val="600"/>
              </a:spcAft>
              <a:buClr>
                <a:schemeClr val="accent1"/>
              </a:buClr>
              <a:buFont typeface="Arial" panose="020B0604020202020204" pitchFamily="34" charset="0"/>
              <a:buChar char="•"/>
            </a:pPr>
            <a:endParaRPr lang="en-US"/>
          </a:p>
          <a:p>
            <a:pPr indent="-228600">
              <a:lnSpc>
                <a:spcPct val="110000"/>
              </a:lnSpc>
              <a:spcAft>
                <a:spcPts val="600"/>
              </a:spcAft>
              <a:buClr>
                <a:schemeClr val="accent1"/>
              </a:buClr>
              <a:buFont typeface="Arial" panose="020B0604020202020204" pitchFamily="34" charset="0"/>
              <a:buChar char="•"/>
            </a:pPr>
            <a:r>
              <a:rPr lang="en-US"/>
              <a:t>James Bishop</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4422B-A384-4A6E-AC24-650F2CD78902}"/>
              </a:ext>
            </a:extLst>
          </p:cNvPr>
          <p:cNvSpPr>
            <a:spLocks noGrp="1"/>
          </p:cNvSpPr>
          <p:nvPr>
            <p:ph type="title"/>
          </p:nvPr>
        </p:nvSpPr>
        <p:spPr/>
        <p:txBody>
          <a:bodyPr/>
          <a:lstStyle/>
          <a:p>
            <a:r>
              <a:rPr lang="en-US" u="sng">
                <a:cs typeface="Sabon Next LT"/>
              </a:rPr>
              <a:t>Front Cover</a:t>
            </a:r>
            <a:endParaRPr lang="en-US" u="sng"/>
          </a:p>
        </p:txBody>
      </p:sp>
      <p:sp>
        <p:nvSpPr>
          <p:cNvPr id="3" name="Content Placeholder 2">
            <a:extLst>
              <a:ext uri="{FF2B5EF4-FFF2-40B4-BE49-F238E27FC236}">
                <a16:creationId xmlns:a16="http://schemas.microsoft.com/office/drawing/2014/main" id="{8765D7A5-1A3C-4967-B4D3-900DE2AC0653}"/>
              </a:ext>
            </a:extLst>
          </p:cNvPr>
          <p:cNvSpPr>
            <a:spLocks noGrp="1"/>
          </p:cNvSpPr>
          <p:nvPr>
            <p:ph idx="1"/>
          </p:nvPr>
        </p:nvSpPr>
        <p:spPr>
          <a:xfrm>
            <a:off x="458694" y="1949450"/>
            <a:ext cx="4530749" cy="4195763"/>
          </a:xfrm>
        </p:spPr>
        <p:txBody>
          <a:bodyPr vert="horz" lIns="91440" tIns="45720" rIns="91440" bIns="45720" rtlCol="0" anchor="t">
            <a:normAutofit/>
          </a:bodyPr>
          <a:lstStyle/>
          <a:p>
            <a:pPr lvl="1"/>
            <a:r>
              <a:rPr lang="en-US"/>
              <a:t>Have a look at the front cover of this book. From the front cover what do you predict will happen in this story?</a:t>
            </a:r>
          </a:p>
          <a:p>
            <a:pPr lvl="1"/>
            <a:r>
              <a:rPr lang="en-US"/>
              <a:t>What will happen?</a:t>
            </a:r>
            <a:br>
              <a:rPr lang="en-US"/>
            </a:br>
            <a:r>
              <a:rPr lang="en-US"/>
              <a:t>What characters will we meet?</a:t>
            </a:r>
          </a:p>
        </p:txBody>
      </p:sp>
      <p:pic>
        <p:nvPicPr>
          <p:cNvPr id="5" name="Picture 4">
            <a:extLst>
              <a:ext uri="{FF2B5EF4-FFF2-40B4-BE49-F238E27FC236}">
                <a16:creationId xmlns:a16="http://schemas.microsoft.com/office/drawing/2014/main" id="{46832745-218D-48DC-A2DC-7A0A4A3183BF}"/>
              </a:ext>
            </a:extLst>
          </p:cNvPr>
          <p:cNvPicPr>
            <a:picLocks noChangeAspect="1"/>
          </p:cNvPicPr>
          <p:nvPr/>
        </p:nvPicPr>
        <p:blipFill rotWithShape="1">
          <a:blip r:embed="rId2"/>
          <a:srcRect l="42718" t="26522" r="44157" b="64637"/>
          <a:stretch/>
        </p:blipFill>
        <p:spPr>
          <a:xfrm>
            <a:off x="1003852" y="5359179"/>
            <a:ext cx="2990538" cy="1133061"/>
          </a:xfrm>
          <a:prstGeom prst="rect">
            <a:avLst/>
          </a:prstGeom>
        </p:spPr>
      </p:pic>
      <p:pic>
        <p:nvPicPr>
          <p:cNvPr id="4" name="Picture 5">
            <a:extLst>
              <a:ext uri="{FF2B5EF4-FFF2-40B4-BE49-F238E27FC236}">
                <a16:creationId xmlns:a16="http://schemas.microsoft.com/office/drawing/2014/main" id="{33112D04-9F2B-4305-9834-35DA161AC683}"/>
              </a:ext>
            </a:extLst>
          </p:cNvPr>
          <p:cNvPicPr>
            <a:picLocks noChangeAspect="1"/>
          </p:cNvPicPr>
          <p:nvPr/>
        </p:nvPicPr>
        <p:blipFill>
          <a:blip r:embed="rId3"/>
          <a:stretch>
            <a:fillRect/>
          </a:stretch>
        </p:blipFill>
        <p:spPr>
          <a:xfrm>
            <a:off x="6801479" y="854645"/>
            <a:ext cx="3462966" cy="5263730"/>
          </a:xfrm>
          <a:prstGeom prst="rect">
            <a:avLst/>
          </a:prstGeom>
        </p:spPr>
      </p:pic>
    </p:spTree>
    <p:extLst>
      <p:ext uri="{BB962C8B-B14F-4D97-AF65-F5344CB8AC3E}">
        <p14:creationId xmlns:p14="http://schemas.microsoft.com/office/powerpoint/2010/main" val="33036753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A51A8-2A14-401B-8EC4-F362BD853E8A}"/>
              </a:ext>
            </a:extLst>
          </p:cNvPr>
          <p:cNvSpPr>
            <a:spLocks noGrp="1"/>
          </p:cNvSpPr>
          <p:nvPr>
            <p:ph type="title"/>
          </p:nvPr>
        </p:nvSpPr>
        <p:spPr/>
        <p:txBody>
          <a:bodyPr>
            <a:normAutofit fontScale="90000"/>
          </a:bodyPr>
          <a:lstStyle/>
          <a:p>
            <a:r>
              <a:rPr lang="en-GB"/>
              <a:t>If you had the chance to design the front cover what would it look like?</a:t>
            </a:r>
          </a:p>
        </p:txBody>
      </p:sp>
      <p:sp>
        <p:nvSpPr>
          <p:cNvPr id="3" name="Content Placeholder 2">
            <a:extLst>
              <a:ext uri="{FF2B5EF4-FFF2-40B4-BE49-F238E27FC236}">
                <a16:creationId xmlns:a16="http://schemas.microsoft.com/office/drawing/2014/main" id="{5239F97B-882D-4811-9040-5422F7D719A4}"/>
              </a:ext>
            </a:extLst>
          </p:cNvPr>
          <p:cNvSpPr>
            <a:spLocks noGrp="1"/>
          </p:cNvSpPr>
          <p:nvPr>
            <p:ph idx="1"/>
          </p:nvPr>
        </p:nvSpPr>
        <p:spPr/>
        <p:txBody>
          <a:bodyPr/>
          <a:lstStyle/>
          <a:p>
            <a:pPr marL="0" indent="0">
              <a:buNone/>
            </a:pPr>
            <a:r>
              <a:rPr lang="en-GB" sz="3600"/>
              <a:t>Can you design the front cover of this book.</a:t>
            </a:r>
          </a:p>
          <a:p>
            <a:r>
              <a:rPr lang="en-GB" sz="3600"/>
              <a:t>What would you want it to look like?</a:t>
            </a:r>
          </a:p>
          <a:p>
            <a:r>
              <a:rPr lang="en-GB" sz="3600"/>
              <a:t>How would you capture the readers eye? </a:t>
            </a:r>
          </a:p>
          <a:p>
            <a:endParaRPr lang="en-GB"/>
          </a:p>
        </p:txBody>
      </p:sp>
    </p:spTree>
    <p:extLst>
      <p:ext uri="{BB962C8B-B14F-4D97-AF65-F5344CB8AC3E}">
        <p14:creationId xmlns:p14="http://schemas.microsoft.com/office/powerpoint/2010/main" val="5653374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60F47-376E-436A-B056-7FB75F22CC76}"/>
              </a:ext>
            </a:extLst>
          </p:cNvPr>
          <p:cNvSpPr>
            <a:spLocks noGrp="1"/>
          </p:cNvSpPr>
          <p:nvPr>
            <p:ph type="title"/>
          </p:nvPr>
        </p:nvSpPr>
        <p:spPr/>
        <p:txBody>
          <a:bodyPr/>
          <a:lstStyle/>
          <a:p>
            <a:r>
              <a:rPr lang="en-US">
                <a:cs typeface="Sabon Next LT"/>
              </a:rPr>
              <a:t>Page 1 and 2</a:t>
            </a:r>
          </a:p>
        </p:txBody>
      </p:sp>
      <p:sp>
        <p:nvSpPr>
          <p:cNvPr id="3" name="Content Placeholder 2">
            <a:extLst>
              <a:ext uri="{FF2B5EF4-FFF2-40B4-BE49-F238E27FC236}">
                <a16:creationId xmlns:a16="http://schemas.microsoft.com/office/drawing/2014/main" id="{C6867C46-31C5-46B4-80F0-EAA17E26D6E3}"/>
              </a:ext>
            </a:extLst>
          </p:cNvPr>
          <p:cNvSpPr>
            <a:spLocks noGrp="1"/>
          </p:cNvSpPr>
          <p:nvPr>
            <p:ph idx="1"/>
          </p:nvPr>
        </p:nvSpPr>
        <p:spPr>
          <a:xfrm>
            <a:off x="458693" y="1691323"/>
            <a:ext cx="6140889" cy="4195763"/>
          </a:xfrm>
        </p:spPr>
        <p:txBody>
          <a:bodyPr vert="horz" lIns="91440" tIns="45720" rIns="91440" bIns="45720" rtlCol="0" anchor="t">
            <a:normAutofit fontScale="85000" lnSpcReduction="10000"/>
          </a:bodyPr>
          <a:lstStyle/>
          <a:p>
            <a:r>
              <a:rPr lang="en-US" sz="3200"/>
              <a:t>Q1 – Where is the setting of this chapter?</a:t>
            </a:r>
          </a:p>
          <a:p>
            <a:r>
              <a:rPr lang="en-US" sz="3200"/>
              <a:t>Q2 – What does the word 'unremarkable' mean?</a:t>
            </a:r>
          </a:p>
          <a:p>
            <a:r>
              <a:rPr lang="en-US" sz="3200"/>
              <a:t>Q3 -  What word in the text means well liked?</a:t>
            </a:r>
          </a:p>
          <a:p>
            <a:r>
              <a:rPr lang="en-US" sz="3200"/>
              <a:t>Q4- Find and copy a phrase which suggests that the character is unhappy with his hair.</a:t>
            </a:r>
          </a:p>
        </p:txBody>
      </p:sp>
      <p:sp>
        <p:nvSpPr>
          <p:cNvPr id="4" name="TextBox 3">
            <a:extLst>
              <a:ext uri="{FF2B5EF4-FFF2-40B4-BE49-F238E27FC236}">
                <a16:creationId xmlns:a16="http://schemas.microsoft.com/office/drawing/2014/main" id="{126B591B-8FB1-4081-A356-C5E134DEC293}"/>
              </a:ext>
            </a:extLst>
          </p:cNvPr>
          <p:cNvSpPr txBox="1"/>
          <p:nvPr/>
        </p:nvSpPr>
        <p:spPr>
          <a:xfrm>
            <a:off x="6599582" y="1818861"/>
            <a:ext cx="5307496" cy="3416320"/>
          </a:xfrm>
          <a:prstGeom prst="rect">
            <a:avLst/>
          </a:prstGeom>
          <a:noFill/>
        </p:spPr>
        <p:txBody>
          <a:bodyPr wrap="square" lIns="91440" tIns="45720" rIns="91440" bIns="45720" rtlCol="0" anchor="t">
            <a:spAutoFit/>
          </a:bodyPr>
          <a:lstStyle/>
          <a:p>
            <a:r>
              <a:rPr lang="en-US">
                <a:solidFill>
                  <a:srgbClr val="FF0000"/>
                </a:solidFill>
              </a:rPr>
              <a:t>Planet K'POW</a:t>
            </a:r>
          </a:p>
          <a:p>
            <a:endParaRPr lang="en-US" sz="1800">
              <a:solidFill>
                <a:srgbClr val="FF0000"/>
              </a:solidFill>
            </a:endParaRPr>
          </a:p>
          <a:p>
            <a:r>
              <a:rPr lang="en-US">
                <a:solidFill>
                  <a:srgbClr val="FF0000"/>
                </a:solidFill>
              </a:rPr>
              <a:t>Not particularly interesting or surprising</a:t>
            </a:r>
          </a:p>
          <a:p>
            <a:endParaRPr lang="en-US">
              <a:solidFill>
                <a:srgbClr val="FF0000"/>
              </a:solidFill>
            </a:endParaRPr>
          </a:p>
          <a:p>
            <a:r>
              <a:rPr lang="en-US">
                <a:solidFill>
                  <a:srgbClr val="FF0000"/>
                </a:solidFill>
              </a:rPr>
              <a:t>Popular</a:t>
            </a:r>
          </a:p>
          <a:p>
            <a:endParaRPr lang="en-US">
              <a:solidFill>
                <a:srgbClr val="000000"/>
              </a:solidFill>
            </a:endParaRPr>
          </a:p>
          <a:p>
            <a:r>
              <a:rPr lang="en-US">
                <a:solidFill>
                  <a:srgbClr val="FF0000"/>
                </a:solidFill>
                <a:ea typeface="+mn-lt"/>
                <a:cs typeface="+mn-lt"/>
              </a:rPr>
              <a:t>'Less so when there’s a chunk missing, burnt off 1 2 during an unfortunate accident. Now it’s patchy and smells like burnt cheesecake. I’ll be honest, it’s up there with the worst thing to ever happen to me. My poor, INCREDIBLE hair … '</a:t>
            </a:r>
            <a:endParaRPr lang="en-US"/>
          </a:p>
          <a:p>
            <a:endParaRPr lang="en-US"/>
          </a:p>
        </p:txBody>
      </p:sp>
    </p:spTree>
    <p:extLst>
      <p:ext uri="{BB962C8B-B14F-4D97-AF65-F5344CB8AC3E}">
        <p14:creationId xmlns:p14="http://schemas.microsoft.com/office/powerpoint/2010/main" val="2866016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20220F-F8F1-4489-B645-BDFA4B56B33A}"/>
              </a:ext>
            </a:extLst>
          </p:cNvPr>
          <p:cNvSpPr>
            <a:spLocks noGrp="1"/>
          </p:cNvSpPr>
          <p:nvPr>
            <p:ph type="title"/>
          </p:nvPr>
        </p:nvSpPr>
        <p:spPr/>
        <p:txBody>
          <a:bodyPr/>
          <a:lstStyle/>
          <a:p>
            <a:r>
              <a:rPr lang="en-US">
                <a:cs typeface="Sabon Next LT"/>
              </a:rPr>
              <a:t>Page 3 and 4</a:t>
            </a:r>
            <a:endParaRPr lang="en-US"/>
          </a:p>
        </p:txBody>
      </p:sp>
      <p:sp>
        <p:nvSpPr>
          <p:cNvPr id="3" name="Content Placeholder 2">
            <a:extLst>
              <a:ext uri="{FF2B5EF4-FFF2-40B4-BE49-F238E27FC236}">
                <a16:creationId xmlns:a16="http://schemas.microsoft.com/office/drawing/2014/main" id="{69939ACD-94FC-497A-8C77-C0DE8003083A}"/>
              </a:ext>
            </a:extLst>
          </p:cNvPr>
          <p:cNvSpPr>
            <a:spLocks noGrp="1"/>
          </p:cNvSpPr>
          <p:nvPr>
            <p:ph idx="1"/>
          </p:nvPr>
        </p:nvSpPr>
        <p:spPr>
          <a:xfrm>
            <a:off x="339424" y="1691323"/>
            <a:ext cx="7214315" cy="4195763"/>
          </a:xfrm>
        </p:spPr>
        <p:txBody>
          <a:bodyPr vert="horz" lIns="91440" tIns="45720" rIns="91440" bIns="45720" rtlCol="0" anchor="t">
            <a:normAutofit lnSpcReduction="10000"/>
          </a:bodyPr>
          <a:lstStyle/>
          <a:p>
            <a:r>
              <a:rPr lang="en-US"/>
              <a:t>Q1- What does the word 'inhabitant' mean? </a:t>
            </a:r>
          </a:p>
          <a:p>
            <a:r>
              <a:rPr lang="en-US"/>
              <a:t>Q2- How does the author describe the inhabitants of Planet K'POW?</a:t>
            </a:r>
          </a:p>
          <a:p>
            <a:r>
              <a:rPr lang="en-US"/>
              <a:t>Q3- Why is the word 'not' written in capitals at the end of page 3?</a:t>
            </a:r>
          </a:p>
          <a:p>
            <a:r>
              <a:rPr lang="en-US"/>
              <a:t>Q4- Write 3 positive adjectives to describe the hairdresser on page 4.</a:t>
            </a:r>
          </a:p>
        </p:txBody>
      </p:sp>
      <p:sp>
        <p:nvSpPr>
          <p:cNvPr id="4" name="TextBox 3">
            <a:extLst>
              <a:ext uri="{FF2B5EF4-FFF2-40B4-BE49-F238E27FC236}">
                <a16:creationId xmlns:a16="http://schemas.microsoft.com/office/drawing/2014/main" id="{AB3D0073-6CB1-4AA6-A1A8-46ECB55ADDC0}"/>
              </a:ext>
            </a:extLst>
          </p:cNvPr>
          <p:cNvSpPr txBox="1"/>
          <p:nvPr/>
        </p:nvSpPr>
        <p:spPr>
          <a:xfrm>
            <a:off x="7673009" y="496706"/>
            <a:ext cx="4060297" cy="738664"/>
          </a:xfrm>
          <a:prstGeom prst="rect">
            <a:avLst/>
          </a:prstGeom>
          <a:noFill/>
        </p:spPr>
        <p:txBody>
          <a:bodyPr wrap="square" lIns="91440" tIns="45720" rIns="91440" bIns="45720" rtlCol="0" anchor="t">
            <a:spAutoFit/>
          </a:bodyPr>
          <a:lstStyle/>
          <a:p>
            <a:endParaRPr lang="en-US" sz="2400">
              <a:solidFill>
                <a:srgbClr val="FF0000"/>
              </a:solidFill>
            </a:endParaRPr>
          </a:p>
          <a:p>
            <a:endParaRPr lang="en-US">
              <a:solidFill>
                <a:srgbClr val="FF0000"/>
              </a:solidFill>
            </a:endParaRPr>
          </a:p>
        </p:txBody>
      </p:sp>
      <p:sp>
        <p:nvSpPr>
          <p:cNvPr id="7" name="TextBox 6">
            <a:extLst>
              <a:ext uri="{FF2B5EF4-FFF2-40B4-BE49-F238E27FC236}">
                <a16:creationId xmlns:a16="http://schemas.microsoft.com/office/drawing/2014/main" id="{EAEE7351-DBC8-4C1A-8F04-538B7311B9B9}"/>
              </a:ext>
            </a:extLst>
          </p:cNvPr>
          <p:cNvSpPr txBox="1"/>
          <p:nvPr/>
        </p:nvSpPr>
        <p:spPr>
          <a:xfrm>
            <a:off x="6944639" y="1847616"/>
            <a:ext cx="5307496" cy="2308324"/>
          </a:xfrm>
          <a:prstGeom prst="rect">
            <a:avLst/>
          </a:prstGeom>
          <a:noFill/>
        </p:spPr>
        <p:txBody>
          <a:bodyPr wrap="square" lIns="91440" tIns="45720" rIns="91440" bIns="45720" rtlCol="0" anchor="t">
            <a:spAutoFit/>
          </a:bodyPr>
          <a:lstStyle/>
          <a:p>
            <a:r>
              <a:rPr lang="en-US">
                <a:solidFill>
                  <a:srgbClr val="FF0000"/>
                </a:solidFill>
              </a:rPr>
              <a:t>A person or animal that lives in a place</a:t>
            </a:r>
          </a:p>
          <a:p>
            <a:endParaRPr lang="en-US">
              <a:solidFill>
                <a:srgbClr val="FF0000"/>
              </a:solidFill>
            </a:endParaRPr>
          </a:p>
          <a:p>
            <a:r>
              <a:rPr lang="en-US">
                <a:solidFill>
                  <a:srgbClr val="FF0000"/>
                </a:solidFill>
                <a:ea typeface="+mn-lt"/>
                <a:cs typeface="+mn-lt"/>
              </a:rPr>
              <a:t>'large, gelatinous blobs. Imagine a really large jelly on a plate, stick on a couple of jelly arms and big googly eyes, then remove the plate.' </a:t>
            </a:r>
            <a:endParaRPr lang="en-US"/>
          </a:p>
          <a:p>
            <a:endParaRPr lang="en-US">
              <a:solidFill>
                <a:srgbClr val="FF0000"/>
              </a:solidFill>
            </a:endParaRPr>
          </a:p>
          <a:p>
            <a:r>
              <a:rPr lang="en-US">
                <a:solidFill>
                  <a:srgbClr val="FF0000"/>
                </a:solidFill>
              </a:rPr>
              <a:t>To </a:t>
            </a:r>
            <a:r>
              <a:rPr lang="en-US" err="1">
                <a:solidFill>
                  <a:srgbClr val="FF0000"/>
                </a:solidFill>
              </a:rPr>
              <a:t>emphasise</a:t>
            </a:r>
            <a:r>
              <a:rPr lang="en-US">
                <a:solidFill>
                  <a:srgbClr val="FF0000"/>
                </a:solidFill>
              </a:rPr>
              <a:t> the word</a:t>
            </a:r>
          </a:p>
          <a:p>
            <a:endParaRPr lang="en-US"/>
          </a:p>
        </p:txBody>
      </p:sp>
    </p:spTree>
    <p:extLst>
      <p:ext uri="{BB962C8B-B14F-4D97-AF65-F5344CB8AC3E}">
        <p14:creationId xmlns:p14="http://schemas.microsoft.com/office/powerpoint/2010/main" val="3135946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nodePh="1">
                                  <p:stCondLst>
                                    <p:cond delay="0"/>
                                  </p:stCondLst>
                                  <p:endCondLst>
                                    <p:cond evt="begin" delay="0">
                                      <p:tn val="5"/>
                                    </p:cond>
                                  </p:end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836D6-6337-4CF1-B929-67502A72C694}"/>
              </a:ext>
            </a:extLst>
          </p:cNvPr>
          <p:cNvSpPr>
            <a:spLocks noGrp="1"/>
          </p:cNvSpPr>
          <p:nvPr>
            <p:ph type="title"/>
          </p:nvPr>
        </p:nvSpPr>
        <p:spPr/>
        <p:txBody>
          <a:bodyPr/>
          <a:lstStyle/>
          <a:p>
            <a:r>
              <a:rPr lang="en-US">
                <a:cs typeface="Sabon Next LT"/>
              </a:rPr>
              <a:t>Page 5, 6 and 7</a:t>
            </a:r>
            <a:endParaRPr lang="en-US"/>
          </a:p>
        </p:txBody>
      </p:sp>
      <p:sp>
        <p:nvSpPr>
          <p:cNvPr id="3" name="Content Placeholder 2">
            <a:extLst>
              <a:ext uri="{FF2B5EF4-FFF2-40B4-BE49-F238E27FC236}">
                <a16:creationId xmlns:a16="http://schemas.microsoft.com/office/drawing/2014/main" id="{CD1FFB75-34D0-496B-A6E1-5F5AFE9EC046}"/>
              </a:ext>
            </a:extLst>
          </p:cNvPr>
          <p:cNvSpPr>
            <a:spLocks noGrp="1"/>
          </p:cNvSpPr>
          <p:nvPr>
            <p:ph idx="1"/>
          </p:nvPr>
        </p:nvSpPr>
        <p:spPr>
          <a:xfrm>
            <a:off x="160520" y="1879876"/>
            <a:ext cx="7592002" cy="4195763"/>
          </a:xfrm>
        </p:spPr>
        <p:txBody>
          <a:bodyPr vert="horz" lIns="91440" tIns="45720" rIns="91440" bIns="45720" rtlCol="0" anchor="t">
            <a:normAutofit fontScale="92500" lnSpcReduction="10000"/>
          </a:bodyPr>
          <a:lstStyle/>
          <a:p>
            <a:r>
              <a:rPr lang="en-US"/>
              <a:t>Q1- What does the phase '</a:t>
            </a:r>
            <a:r>
              <a:rPr lang="en-US">
                <a:ea typeface="+mn-lt"/>
                <a:cs typeface="+mn-lt"/>
              </a:rPr>
              <a:t>She had an air of authority about her' mean?</a:t>
            </a:r>
            <a:endParaRPr lang="en-US"/>
          </a:p>
          <a:p>
            <a:r>
              <a:rPr lang="en-US"/>
              <a:t>Q2- What synonyms could you use for 'amateurs'?</a:t>
            </a:r>
          </a:p>
          <a:p>
            <a:r>
              <a:rPr lang="en-US"/>
              <a:t>Q3- What are they arguing about on page 5 and 6?</a:t>
            </a:r>
          </a:p>
          <a:p>
            <a:r>
              <a:rPr lang="en-US"/>
              <a:t>Q4- Why does he think that he is the 'King of Bad Days'?</a:t>
            </a:r>
          </a:p>
          <a:p>
            <a:r>
              <a:rPr lang="en-US"/>
              <a:t>Q5- What do you think will happen next? Why?</a:t>
            </a:r>
          </a:p>
        </p:txBody>
      </p:sp>
      <p:sp>
        <p:nvSpPr>
          <p:cNvPr id="4" name="TextBox 3">
            <a:extLst>
              <a:ext uri="{FF2B5EF4-FFF2-40B4-BE49-F238E27FC236}">
                <a16:creationId xmlns:a16="http://schemas.microsoft.com/office/drawing/2014/main" id="{B810C810-0CE1-4072-8BB7-24EB5CC29CCF}"/>
              </a:ext>
            </a:extLst>
          </p:cNvPr>
          <p:cNvSpPr txBox="1"/>
          <p:nvPr/>
        </p:nvSpPr>
        <p:spPr>
          <a:xfrm>
            <a:off x="8259417" y="1133061"/>
            <a:ext cx="3473889" cy="3970318"/>
          </a:xfrm>
          <a:prstGeom prst="rect">
            <a:avLst/>
          </a:prstGeom>
          <a:noFill/>
        </p:spPr>
        <p:txBody>
          <a:bodyPr wrap="square" lIns="91440" tIns="45720" rIns="91440" bIns="45720" rtlCol="0" anchor="t">
            <a:spAutoFit/>
          </a:bodyPr>
          <a:lstStyle/>
          <a:p>
            <a:r>
              <a:rPr lang="en-US">
                <a:solidFill>
                  <a:srgbClr val="FF0000"/>
                </a:solidFill>
              </a:rPr>
              <a:t>Being confident and in control- being able to control people</a:t>
            </a:r>
          </a:p>
          <a:p>
            <a:endParaRPr lang="en-US">
              <a:solidFill>
                <a:srgbClr val="FF0000"/>
              </a:solidFill>
            </a:endParaRPr>
          </a:p>
          <a:p>
            <a:r>
              <a:rPr lang="en-US">
                <a:solidFill>
                  <a:srgbClr val="FF0000"/>
                </a:solidFill>
              </a:rPr>
              <a:t>Incompetent, non- professional, useless</a:t>
            </a:r>
          </a:p>
          <a:p>
            <a:endParaRPr lang="en-US">
              <a:solidFill>
                <a:srgbClr val="FF0000"/>
              </a:solidFill>
            </a:endParaRPr>
          </a:p>
          <a:p>
            <a:r>
              <a:rPr lang="en-US">
                <a:solidFill>
                  <a:srgbClr val="FF0000"/>
                </a:solidFill>
              </a:rPr>
              <a:t>Who has had the worst day</a:t>
            </a:r>
          </a:p>
          <a:p>
            <a:endParaRPr lang="en-US">
              <a:solidFill>
                <a:srgbClr val="FF0000"/>
              </a:solidFill>
            </a:endParaRPr>
          </a:p>
          <a:p>
            <a:r>
              <a:rPr lang="en-US">
                <a:solidFill>
                  <a:srgbClr val="FF0000"/>
                </a:solidFill>
              </a:rPr>
              <a:t>He is a prince and has witnessed many bad days</a:t>
            </a:r>
          </a:p>
          <a:p>
            <a:endParaRPr lang="en-US">
              <a:solidFill>
                <a:srgbClr val="FF0000"/>
              </a:solidFill>
            </a:endParaRPr>
          </a:p>
          <a:p>
            <a:endParaRPr lang="en-US">
              <a:solidFill>
                <a:srgbClr val="FF0000"/>
              </a:solidFill>
            </a:endParaRPr>
          </a:p>
          <a:p>
            <a:endParaRPr lang="en-US">
              <a:solidFill>
                <a:srgbClr val="FF0000"/>
              </a:solidFill>
            </a:endParaRPr>
          </a:p>
          <a:p>
            <a:endParaRPr lang="en-US">
              <a:solidFill>
                <a:srgbClr val="FF0000"/>
              </a:solidFill>
            </a:endParaRPr>
          </a:p>
        </p:txBody>
      </p:sp>
    </p:spTree>
    <p:extLst>
      <p:ext uri="{BB962C8B-B14F-4D97-AF65-F5344CB8AC3E}">
        <p14:creationId xmlns:p14="http://schemas.microsoft.com/office/powerpoint/2010/main" val="2060930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 calcmode="lin" valueType="num">
                                      <p:cBhvr additive="base">
                                        <p:cTn id="19"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6" end="6"/>
                                            </p:txEl>
                                          </p:spTgt>
                                        </p:tgtEl>
                                        <p:attrNameLst>
                                          <p:attrName>style.visibility</p:attrName>
                                        </p:attrNameLst>
                                      </p:cBhvr>
                                      <p:to>
                                        <p:strVal val="visible"/>
                                      </p:to>
                                    </p:set>
                                    <p:anim calcmode="lin" valueType="num">
                                      <p:cBhvr additive="base">
                                        <p:cTn id="25"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E257A0-3821-48AA-8513-7DA589FD4999}"/>
              </a:ext>
            </a:extLst>
          </p:cNvPr>
          <p:cNvSpPr>
            <a:spLocks noGrp="1"/>
          </p:cNvSpPr>
          <p:nvPr>
            <p:ph type="title"/>
          </p:nvPr>
        </p:nvSpPr>
        <p:spPr/>
        <p:txBody>
          <a:bodyPr/>
          <a:lstStyle/>
          <a:p>
            <a:r>
              <a:rPr lang="en-GB"/>
              <a:t>Comic Strip</a:t>
            </a:r>
          </a:p>
        </p:txBody>
      </p:sp>
      <p:sp>
        <p:nvSpPr>
          <p:cNvPr id="3" name="Content Placeholder 2">
            <a:extLst>
              <a:ext uri="{FF2B5EF4-FFF2-40B4-BE49-F238E27FC236}">
                <a16:creationId xmlns:a16="http://schemas.microsoft.com/office/drawing/2014/main" id="{A7E5B757-A72D-4758-8C11-EC02FBB3C3F0}"/>
              </a:ext>
            </a:extLst>
          </p:cNvPr>
          <p:cNvSpPr>
            <a:spLocks noGrp="1"/>
          </p:cNvSpPr>
          <p:nvPr>
            <p:ph idx="1"/>
          </p:nvPr>
        </p:nvSpPr>
        <p:spPr/>
        <p:txBody>
          <a:bodyPr>
            <a:normAutofit/>
          </a:bodyPr>
          <a:lstStyle/>
          <a:p>
            <a:r>
              <a:rPr lang="en-GB" sz="3600"/>
              <a:t>Can you design a comic strip retelling us the events of the story so far?</a:t>
            </a:r>
          </a:p>
          <a:p>
            <a:r>
              <a:rPr lang="en-GB" sz="3600"/>
              <a:t>What important things have happened so far?</a:t>
            </a:r>
          </a:p>
        </p:txBody>
      </p:sp>
    </p:spTree>
    <p:extLst>
      <p:ext uri="{BB962C8B-B14F-4D97-AF65-F5344CB8AC3E}">
        <p14:creationId xmlns:p14="http://schemas.microsoft.com/office/powerpoint/2010/main" val="1129091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936A3F-C1E5-4ED8-9651-016BB3A12721}"/>
              </a:ext>
            </a:extLst>
          </p:cNvPr>
          <p:cNvSpPr>
            <a:spLocks noGrp="1"/>
          </p:cNvSpPr>
          <p:nvPr>
            <p:ph type="title"/>
          </p:nvPr>
        </p:nvSpPr>
        <p:spPr/>
        <p:txBody>
          <a:bodyPr/>
          <a:lstStyle/>
          <a:p>
            <a:r>
              <a:rPr lang="en-US">
                <a:cs typeface="Sabon Next LT"/>
              </a:rPr>
              <a:t>Page 8 and 9</a:t>
            </a:r>
            <a:endParaRPr lang="en-US"/>
          </a:p>
        </p:txBody>
      </p:sp>
      <p:sp>
        <p:nvSpPr>
          <p:cNvPr id="3" name="Content Placeholder 2">
            <a:extLst>
              <a:ext uri="{FF2B5EF4-FFF2-40B4-BE49-F238E27FC236}">
                <a16:creationId xmlns:a16="http://schemas.microsoft.com/office/drawing/2014/main" id="{23908DFD-9341-4D6E-8F81-526858693997}"/>
              </a:ext>
            </a:extLst>
          </p:cNvPr>
          <p:cNvSpPr>
            <a:spLocks noGrp="1"/>
          </p:cNvSpPr>
          <p:nvPr>
            <p:ph idx="1"/>
          </p:nvPr>
        </p:nvSpPr>
        <p:spPr>
          <a:xfrm>
            <a:off x="458694" y="1949450"/>
            <a:ext cx="5969367" cy="3088707"/>
          </a:xfrm>
        </p:spPr>
        <p:txBody>
          <a:bodyPr vert="horz" lIns="91440" tIns="45720" rIns="91440" bIns="45720" rtlCol="0" anchor="t">
            <a:normAutofit fontScale="77500" lnSpcReduction="20000"/>
          </a:bodyPr>
          <a:lstStyle/>
          <a:p>
            <a:endParaRPr lang="en-US" sz="3200"/>
          </a:p>
          <a:p>
            <a:r>
              <a:rPr lang="en-US" sz="3200"/>
              <a:t>Q1- What word in the text means instantly?</a:t>
            </a:r>
          </a:p>
          <a:p>
            <a:r>
              <a:rPr lang="en-US" sz="3200"/>
              <a:t>Q2- </a:t>
            </a:r>
            <a:r>
              <a:rPr lang="en-US" sz="3200">
                <a:ea typeface="+mn-lt"/>
                <a:cs typeface="+mn-lt"/>
              </a:rPr>
              <a:t>Why does she say- ‘I’ve never been so insulted.'?</a:t>
            </a:r>
          </a:p>
          <a:p>
            <a:r>
              <a:rPr lang="en-US" sz="3200"/>
              <a:t>Q3-Why do you think that the author has used pictures of the characters? </a:t>
            </a:r>
          </a:p>
          <a:p>
            <a:endParaRPr lang="en-US" sz="3200">
              <a:solidFill>
                <a:srgbClr val="000000"/>
              </a:solidFill>
            </a:endParaRPr>
          </a:p>
        </p:txBody>
      </p:sp>
      <p:sp>
        <p:nvSpPr>
          <p:cNvPr id="5" name="TextBox 4">
            <a:extLst>
              <a:ext uri="{FF2B5EF4-FFF2-40B4-BE49-F238E27FC236}">
                <a16:creationId xmlns:a16="http://schemas.microsoft.com/office/drawing/2014/main" id="{B0EAA74D-84E6-4374-A13C-43BAAA178442}"/>
              </a:ext>
            </a:extLst>
          </p:cNvPr>
          <p:cNvSpPr txBox="1"/>
          <p:nvPr/>
        </p:nvSpPr>
        <p:spPr>
          <a:xfrm>
            <a:off x="8259417" y="1133061"/>
            <a:ext cx="3473889" cy="2308324"/>
          </a:xfrm>
          <a:prstGeom prst="rect">
            <a:avLst/>
          </a:prstGeom>
          <a:noFill/>
        </p:spPr>
        <p:txBody>
          <a:bodyPr wrap="square" lIns="91440" tIns="45720" rIns="91440" bIns="45720" rtlCol="0" anchor="t">
            <a:spAutoFit/>
          </a:bodyPr>
          <a:lstStyle/>
          <a:p>
            <a:endParaRPr lang="en-US" dirty="0">
              <a:solidFill>
                <a:srgbClr val="FF0000"/>
              </a:solidFill>
            </a:endParaRPr>
          </a:p>
          <a:p>
            <a:r>
              <a:rPr lang="en-US" dirty="0">
                <a:solidFill>
                  <a:srgbClr val="FF0000"/>
                </a:solidFill>
              </a:rPr>
              <a:t>Immediately</a:t>
            </a:r>
          </a:p>
          <a:p>
            <a:endParaRPr lang="en-US" dirty="0">
              <a:solidFill>
                <a:srgbClr val="FF0000"/>
              </a:solidFill>
            </a:endParaRPr>
          </a:p>
          <a:p>
            <a:endParaRPr lang="en-US" dirty="0">
              <a:solidFill>
                <a:srgbClr val="FF0000"/>
              </a:solidFill>
            </a:endParaRPr>
          </a:p>
          <a:p>
            <a:endParaRPr lang="en-US">
              <a:solidFill>
                <a:srgbClr val="FF0000"/>
              </a:solidFill>
            </a:endParaRPr>
          </a:p>
          <a:p>
            <a:endParaRPr lang="en-US">
              <a:solidFill>
                <a:srgbClr val="FF0000"/>
              </a:solidFill>
            </a:endParaRPr>
          </a:p>
          <a:p>
            <a:endParaRPr lang="en-US">
              <a:solidFill>
                <a:srgbClr val="FF0000"/>
              </a:solidFill>
            </a:endParaRPr>
          </a:p>
          <a:p>
            <a:endParaRPr lang="en-US">
              <a:solidFill>
                <a:srgbClr val="FF0000"/>
              </a:solidFill>
            </a:endParaRPr>
          </a:p>
        </p:txBody>
      </p:sp>
    </p:spTree>
    <p:extLst>
      <p:ext uri="{BB962C8B-B14F-4D97-AF65-F5344CB8AC3E}">
        <p14:creationId xmlns:p14="http://schemas.microsoft.com/office/powerpoint/2010/main" val="1805620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936A3F-C1E5-4ED8-9651-016BB3A12721}"/>
              </a:ext>
            </a:extLst>
          </p:cNvPr>
          <p:cNvSpPr>
            <a:spLocks noGrp="1"/>
          </p:cNvSpPr>
          <p:nvPr>
            <p:ph type="title"/>
          </p:nvPr>
        </p:nvSpPr>
        <p:spPr/>
        <p:txBody>
          <a:bodyPr/>
          <a:lstStyle/>
          <a:p>
            <a:r>
              <a:rPr lang="en-US">
                <a:cs typeface="Sabon Next LT"/>
              </a:rPr>
              <a:t>Page 10 and 11</a:t>
            </a:r>
            <a:endParaRPr lang="en-US"/>
          </a:p>
        </p:txBody>
      </p:sp>
      <p:sp>
        <p:nvSpPr>
          <p:cNvPr id="3" name="Content Placeholder 2">
            <a:extLst>
              <a:ext uri="{FF2B5EF4-FFF2-40B4-BE49-F238E27FC236}">
                <a16:creationId xmlns:a16="http://schemas.microsoft.com/office/drawing/2014/main" id="{23908DFD-9341-4D6E-8F81-526858693997}"/>
              </a:ext>
            </a:extLst>
          </p:cNvPr>
          <p:cNvSpPr>
            <a:spLocks noGrp="1"/>
          </p:cNvSpPr>
          <p:nvPr>
            <p:ph idx="1"/>
          </p:nvPr>
        </p:nvSpPr>
        <p:spPr>
          <a:xfrm>
            <a:off x="458694" y="1949450"/>
            <a:ext cx="5969367" cy="3088707"/>
          </a:xfrm>
        </p:spPr>
        <p:txBody>
          <a:bodyPr vert="horz" lIns="91440" tIns="45720" rIns="91440" bIns="45720" rtlCol="0" anchor="t">
            <a:normAutofit fontScale="70000" lnSpcReduction="20000"/>
          </a:bodyPr>
          <a:lstStyle/>
          <a:p>
            <a:endParaRPr lang="en-US" sz="3200"/>
          </a:p>
          <a:p>
            <a:r>
              <a:rPr lang="en-US" sz="3200" dirty="0"/>
              <a:t>Q1- Find something that interests you from the text. Explain why you chose that part.</a:t>
            </a:r>
          </a:p>
          <a:p>
            <a:r>
              <a:rPr lang="en-US" sz="3200" dirty="0"/>
              <a:t>Q2- What does the word sculpted mean?</a:t>
            </a:r>
            <a:endParaRPr lang="en-US" sz="3200" dirty="0">
              <a:ea typeface="+mn-lt"/>
              <a:cs typeface="+mn-lt"/>
            </a:endParaRPr>
          </a:p>
          <a:p>
            <a:r>
              <a:rPr lang="en-US" sz="3200" dirty="0">
                <a:solidFill>
                  <a:srgbClr val="000000"/>
                </a:solidFill>
              </a:rPr>
              <a:t>Q3- What do you think will happen next?</a:t>
            </a:r>
          </a:p>
          <a:p>
            <a:endParaRPr lang="en-US" sz="3200" dirty="0">
              <a:solidFill>
                <a:srgbClr val="000000"/>
              </a:solidFill>
            </a:endParaRPr>
          </a:p>
          <a:p>
            <a:endParaRPr lang="en-US" sz="3200">
              <a:solidFill>
                <a:srgbClr val="000000"/>
              </a:solidFill>
            </a:endParaRPr>
          </a:p>
        </p:txBody>
      </p:sp>
      <p:sp>
        <p:nvSpPr>
          <p:cNvPr id="5" name="TextBox 4">
            <a:extLst>
              <a:ext uri="{FF2B5EF4-FFF2-40B4-BE49-F238E27FC236}">
                <a16:creationId xmlns:a16="http://schemas.microsoft.com/office/drawing/2014/main" id="{B0EAA74D-84E6-4374-A13C-43BAAA178442}"/>
              </a:ext>
            </a:extLst>
          </p:cNvPr>
          <p:cNvSpPr txBox="1"/>
          <p:nvPr/>
        </p:nvSpPr>
        <p:spPr>
          <a:xfrm>
            <a:off x="8130021" y="1837551"/>
            <a:ext cx="3473889" cy="2308324"/>
          </a:xfrm>
          <a:prstGeom prst="rect">
            <a:avLst/>
          </a:prstGeom>
          <a:noFill/>
        </p:spPr>
        <p:txBody>
          <a:bodyPr wrap="square" lIns="91440" tIns="45720" rIns="91440" bIns="45720" rtlCol="0" anchor="t">
            <a:spAutoFit/>
          </a:bodyPr>
          <a:lstStyle/>
          <a:p>
            <a:endParaRPr lang="en-US">
              <a:solidFill>
                <a:srgbClr val="FF0000"/>
              </a:solidFill>
            </a:endParaRPr>
          </a:p>
          <a:p>
            <a:r>
              <a:rPr lang="en-US">
                <a:solidFill>
                  <a:srgbClr val="FF0000"/>
                </a:solidFill>
              </a:rPr>
              <a:t>Create or shape</a:t>
            </a:r>
            <a:endParaRPr lang="en-US"/>
          </a:p>
          <a:p>
            <a:endParaRPr lang="en-US">
              <a:solidFill>
                <a:srgbClr val="FF0000"/>
              </a:solidFill>
            </a:endParaRPr>
          </a:p>
          <a:p>
            <a:endParaRPr lang="en-US">
              <a:solidFill>
                <a:srgbClr val="FF0000"/>
              </a:solidFill>
            </a:endParaRPr>
          </a:p>
          <a:p>
            <a:endParaRPr lang="en-US">
              <a:solidFill>
                <a:srgbClr val="FF0000"/>
              </a:solidFill>
            </a:endParaRPr>
          </a:p>
          <a:p>
            <a:endParaRPr lang="en-US">
              <a:solidFill>
                <a:srgbClr val="FF0000"/>
              </a:solidFill>
            </a:endParaRPr>
          </a:p>
          <a:p>
            <a:endParaRPr lang="en-US">
              <a:solidFill>
                <a:srgbClr val="FF0000"/>
              </a:solidFill>
            </a:endParaRPr>
          </a:p>
          <a:p>
            <a:endParaRPr lang="en-US">
              <a:solidFill>
                <a:srgbClr val="FF0000"/>
              </a:solidFill>
            </a:endParaRPr>
          </a:p>
        </p:txBody>
      </p:sp>
    </p:spTree>
    <p:extLst>
      <p:ext uri="{BB962C8B-B14F-4D97-AF65-F5344CB8AC3E}">
        <p14:creationId xmlns:p14="http://schemas.microsoft.com/office/powerpoint/2010/main" val="3164601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6EA364-842E-4743-BEA9-E4A5EA2BD2C0}"/>
              </a:ext>
            </a:extLst>
          </p:cNvPr>
          <p:cNvSpPr>
            <a:spLocks noGrp="1"/>
          </p:cNvSpPr>
          <p:nvPr>
            <p:ph type="title"/>
          </p:nvPr>
        </p:nvSpPr>
        <p:spPr/>
        <p:txBody>
          <a:bodyPr/>
          <a:lstStyle/>
          <a:p>
            <a:r>
              <a:rPr lang="en-GB"/>
              <a:t>To finish...</a:t>
            </a:r>
          </a:p>
        </p:txBody>
      </p:sp>
      <p:sp>
        <p:nvSpPr>
          <p:cNvPr id="3" name="Content Placeholder 2">
            <a:extLst>
              <a:ext uri="{FF2B5EF4-FFF2-40B4-BE49-F238E27FC236}">
                <a16:creationId xmlns:a16="http://schemas.microsoft.com/office/drawing/2014/main" id="{B26D202A-EFD0-4A54-A848-486571B88B41}"/>
              </a:ext>
            </a:extLst>
          </p:cNvPr>
          <p:cNvSpPr>
            <a:spLocks noGrp="1"/>
          </p:cNvSpPr>
          <p:nvPr>
            <p:ph idx="1"/>
          </p:nvPr>
        </p:nvSpPr>
        <p:spPr/>
        <p:txBody>
          <a:bodyPr vert="horz" lIns="91440" tIns="45720" rIns="91440" bIns="45720" rtlCol="0" anchor="t">
            <a:normAutofit/>
          </a:bodyPr>
          <a:lstStyle/>
          <a:p>
            <a:r>
              <a:rPr lang="en-GB"/>
              <a:t>Can you find 10 adjectives from the text</a:t>
            </a:r>
          </a:p>
          <a:p>
            <a:r>
              <a:rPr lang="en-GB"/>
              <a:t>Did you learn any new words from this text? If so, what were they?</a:t>
            </a:r>
          </a:p>
          <a:p>
            <a:r>
              <a:rPr lang="en-GB"/>
              <a:t>Where has the author used humour in the text? Can you copy the phrase?</a:t>
            </a:r>
          </a:p>
          <a:p>
            <a:r>
              <a:rPr lang="en-GB"/>
              <a:t>On your own, write two questions about the book so far. Write down the answers as well. Take turns to ask others your questions.</a:t>
            </a:r>
          </a:p>
        </p:txBody>
      </p:sp>
    </p:spTree>
    <p:extLst>
      <p:ext uri="{BB962C8B-B14F-4D97-AF65-F5344CB8AC3E}">
        <p14:creationId xmlns:p14="http://schemas.microsoft.com/office/powerpoint/2010/main" val="3131543079"/>
      </p:ext>
    </p:extLst>
  </p:cSld>
  <p:clrMapOvr>
    <a:masterClrMapping/>
  </p:clrMapOvr>
</p:sld>
</file>

<file path=ppt/theme/theme1.xml><?xml version="1.0" encoding="utf-8"?>
<a:theme xmlns:a="http://schemas.openxmlformats.org/drawingml/2006/main" name="DappledVTI">
  <a:themeElements>
    <a:clrScheme name="AnalogousFromRegularSeedRightStep">
      <a:dk1>
        <a:srgbClr val="000000"/>
      </a:dk1>
      <a:lt1>
        <a:srgbClr val="FFFFFF"/>
      </a:lt1>
      <a:dk2>
        <a:srgbClr val="3C3122"/>
      </a:dk2>
      <a:lt2>
        <a:srgbClr val="E2E7E8"/>
      </a:lt2>
      <a:accent1>
        <a:srgbClr val="C3614D"/>
      </a:accent1>
      <a:accent2>
        <a:srgbClr val="B1813B"/>
      </a:accent2>
      <a:accent3>
        <a:srgbClr val="A7A842"/>
      </a:accent3>
      <a:accent4>
        <a:srgbClr val="7FB13B"/>
      </a:accent4>
      <a:accent5>
        <a:srgbClr val="59B748"/>
      </a:accent5>
      <a:accent6>
        <a:srgbClr val="3BB159"/>
      </a:accent6>
      <a:hlink>
        <a:srgbClr val="358EA1"/>
      </a:hlink>
      <a:folHlink>
        <a:srgbClr val="7F7F7F"/>
      </a:folHlink>
    </a:clrScheme>
    <a:fontScheme name="Custom 67">
      <a:majorFont>
        <a:latin typeface="Sabon Next L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ppledVTI" id="{204FEFAB-F02B-4FE8-B509-C50A618B972D}" vid="{7EAEADA8-5A8E-45B2-B0E4-448EC7E7A94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8A147CA5D672C43A9D23E20D4B16B2D" ma:contentTypeVersion="6" ma:contentTypeDescription="Create a new document." ma:contentTypeScope="" ma:versionID="4e427324e3cd3a64097018884cda1134">
  <xsd:schema xmlns:xsd="http://www.w3.org/2001/XMLSchema" xmlns:xs="http://www.w3.org/2001/XMLSchema" xmlns:p="http://schemas.microsoft.com/office/2006/metadata/properties" xmlns:ns2="622268dc-9459-4e10-b07f-c3dcd673cc24" xmlns:ns3="3e52e2b3-c5e1-4ed6-bc36-bb582e68448d" targetNamespace="http://schemas.microsoft.com/office/2006/metadata/properties" ma:root="true" ma:fieldsID="89d883d13019550c51a589269226bdf4" ns2:_="" ns3:_="">
    <xsd:import namespace="622268dc-9459-4e10-b07f-c3dcd673cc24"/>
    <xsd:import namespace="3e52e2b3-c5e1-4ed6-bc36-bb582e68448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22268dc-9459-4e10-b07f-c3dcd673cc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e52e2b3-c5e1-4ed6-bc36-bb582e68448d"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6FDEBE2-0FE6-42C2-826B-0183A492A79E}">
  <ds:schemaRefs>
    <ds:schemaRef ds:uri="3e52e2b3-c5e1-4ed6-bc36-bb582e68448d"/>
    <ds:schemaRef ds:uri="622268dc-9459-4e10-b07f-c3dcd673cc2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0/xmlns/"/>
    <ds:schemaRef ds:uri="http://www.w3.org/2001/XMLSchema"/>
  </ds:schemaRefs>
</ds:datastoreItem>
</file>

<file path=customXml/itemProps2.xml><?xml version="1.0" encoding="utf-8"?>
<ds:datastoreItem xmlns:ds="http://schemas.openxmlformats.org/officeDocument/2006/customXml" ds:itemID="{F45E9F71-2803-4717-B572-A6F72735554A}">
  <ds:schemaRefs>
    <ds:schemaRef ds:uri="http://schemas.microsoft.com/office/2006/metadata/properties"/>
    <ds:schemaRef ds:uri="http://schemas.microsoft.com/office/infopath/2007/PartnerControls"/>
    <ds:schemaRef ds:uri="http://www.w3.org/2000/xmlns/"/>
  </ds:schemaRefs>
</ds:datastoreItem>
</file>

<file path=customXml/itemProps3.xml><?xml version="1.0" encoding="utf-8"?>
<ds:datastoreItem xmlns:ds="http://schemas.openxmlformats.org/officeDocument/2006/customXml" ds:itemID="{03D10917-28BB-419F-9A92-C2D40189CF2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10</Slides>
  <Notes>0</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DappledVTI</vt:lpstr>
      <vt:lpstr>Guided Reading Questions</vt:lpstr>
      <vt:lpstr>Front Cover</vt:lpstr>
      <vt:lpstr>If you had the chance to design the front cover what would it look like?</vt:lpstr>
      <vt:lpstr>Page 1 and 2</vt:lpstr>
      <vt:lpstr>Page 3 and 4</vt:lpstr>
      <vt:lpstr>Page 5, 6 and 7</vt:lpstr>
      <vt:lpstr>Comic Strip</vt:lpstr>
      <vt:lpstr>Page 8 and 9</vt:lpstr>
      <vt:lpstr>Page 10 and 11</vt:lpstr>
      <vt:lpstr>To finish...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Smith</dc:creator>
  <cp:revision>75</cp:revision>
  <dcterms:created xsi:type="dcterms:W3CDTF">2021-12-16T10:31:35Z</dcterms:created>
  <dcterms:modified xsi:type="dcterms:W3CDTF">2022-03-13T20:40:47Z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0x01010068A147CA5D672C43A9D23E20D4B16B2D</vt:lpwstr>
  </property>
</Properties>
</file>