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589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026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964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930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87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816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278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164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810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169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51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6D8C95-7D51-4B18-9355-15277DA9BEF2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2CC28-9B49-4FCE-8EBF-DF4CA284A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551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Five Children on the Western Front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Kate Saunders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816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92696"/>
            <a:ext cx="806489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Day 1:</a:t>
            </a:r>
            <a:r>
              <a:rPr lang="en-GB" sz="2800" dirty="0" smtClean="0"/>
              <a:t> </a:t>
            </a:r>
            <a:r>
              <a:rPr lang="en-GB" sz="2800" dirty="0" smtClean="0"/>
              <a:t>Read pp.1-3</a:t>
            </a:r>
          </a:p>
          <a:p>
            <a:endParaRPr lang="en-GB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Define dingy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Who do you think ‘you know who’ might be?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What is a phoenix?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Why was the baby called the Lamb?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What </a:t>
            </a:r>
            <a:r>
              <a:rPr lang="en-GB" sz="2800" dirty="0"/>
              <a:t>do you think it would be like to stay at Old Nurse’s ‘big sooty slab of a house’? Why</a:t>
            </a:r>
            <a:r>
              <a:rPr lang="en-GB" sz="2800" dirty="0" smtClean="0"/>
              <a:t>?</a:t>
            </a:r>
          </a:p>
          <a:p>
            <a:pPr marL="457200" indent="-457200">
              <a:buFont typeface="Arial" pitchFamily="34" charset="0"/>
              <a:buChar char="•"/>
            </a:pP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Challenge: Choose 5 tricky words and write a mini dictionary for your friend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endParaRPr lang="en-GB" sz="2800" dirty="0"/>
          </a:p>
          <a:p>
            <a:pPr marL="285750" indent="-285750">
              <a:buFont typeface="Arial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33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620688"/>
            <a:ext cx="813690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Day 2</a:t>
            </a:r>
            <a:r>
              <a:rPr lang="en-GB" sz="2800" dirty="0" smtClean="0"/>
              <a:t> </a:t>
            </a:r>
            <a:r>
              <a:rPr lang="en-GB" sz="2800" dirty="0" smtClean="0"/>
              <a:t>Read pp.4-6</a:t>
            </a:r>
          </a:p>
          <a:p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Define peevish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Why did  </a:t>
            </a:r>
            <a:r>
              <a:rPr lang="en-GB" sz="2800" dirty="0" err="1" smtClean="0"/>
              <a:t>Anthea</a:t>
            </a:r>
            <a:r>
              <a:rPr lang="en-GB" sz="2800" dirty="0" smtClean="0"/>
              <a:t> check that her hands were dry?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What was ‘it’ called and what is ‘it’?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What does awkward mean?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What do you think that the children’s adventures may have been like? Find evidence from the text to support your ideas.</a:t>
            </a:r>
          </a:p>
          <a:p>
            <a:pPr marL="457200" indent="-457200">
              <a:buFont typeface="Arial" pitchFamily="34" charset="0"/>
              <a:buChar char="•"/>
            </a:pP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Challenge: Write your own question about the text for a friend to answer</a:t>
            </a:r>
          </a:p>
          <a:p>
            <a:pPr marL="457200" indent="-457200">
              <a:buFont typeface="Arial" pitchFamily="34" charset="0"/>
              <a:buChar char="•"/>
            </a:pP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8533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692696"/>
            <a:ext cx="83529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smtClean="0"/>
              <a:t>Day 3</a:t>
            </a:r>
            <a:r>
              <a:rPr lang="en-GB" sz="2800" smtClean="0"/>
              <a:t> </a:t>
            </a:r>
            <a:r>
              <a:rPr lang="en-GB" sz="2800" dirty="0" smtClean="0"/>
              <a:t>Read pp.7-9</a:t>
            </a:r>
          </a:p>
          <a:p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Why does the professor think that he is dreaming?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Define swarm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When was the photograph of the family taken?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Why is </a:t>
            </a:r>
            <a:r>
              <a:rPr lang="en-GB" sz="2800" dirty="0" err="1" smtClean="0"/>
              <a:t>Anthea</a:t>
            </a:r>
            <a:r>
              <a:rPr lang="en-GB" sz="2800" dirty="0" smtClean="0"/>
              <a:t> happy when she sees the photograph?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What does the word  ‘papery’ suggest about the  professor’s cheek?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Why do you think that the professor was crying?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Challenge: Write a paragraph to describe what you think may happen next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311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219</Words>
  <Application>Microsoft Office PowerPoint</Application>
  <PresentationFormat>On-screen Show (4:3)</PresentationFormat>
  <Paragraphs>29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Five Children on the Western Front</vt:lpstr>
      <vt:lpstr>PowerPoint Presentation</vt:lpstr>
      <vt:lpstr>PowerPoint Presentation</vt:lpstr>
      <vt:lpstr>PowerPoint Presentation</vt:lpstr>
    </vt:vector>
  </TitlesOfParts>
  <Company>Disley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Five Children on the Western Front</dc:title>
  <dc:creator>J Robinson</dc:creator>
  <cp:lastModifiedBy>J Robinson</cp:lastModifiedBy>
  <cp:revision>7</cp:revision>
  <cp:lastPrinted>2019-10-08T09:59:30Z</cp:lastPrinted>
  <dcterms:created xsi:type="dcterms:W3CDTF">2019-10-03T07:26:10Z</dcterms:created>
  <dcterms:modified xsi:type="dcterms:W3CDTF">2022-03-01T09:23:51Z</dcterms:modified>
</cp:coreProperties>
</file>