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60" r:id="rId4"/>
    <p:sldId id="257" r:id="rId5"/>
    <p:sldId id="261" r:id="rId6"/>
    <p:sldId id="258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0" autoAdjust="0"/>
    <p:restoredTop sz="94660"/>
  </p:normalViewPr>
  <p:slideViewPr>
    <p:cSldViewPr snapToGrid="0">
      <p:cViewPr varScale="1">
        <p:scale>
          <a:sx n="80" d="100"/>
          <a:sy n="80" d="100"/>
        </p:scale>
        <p:origin x="-78" y="-7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467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97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047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703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319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018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93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886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564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22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04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59EA8-FC80-46C1-9C25-B89065AE109A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95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1971" y="924127"/>
            <a:ext cx="11475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Sassoon Primary" pitchFamily="50" charset="0"/>
              </a:rPr>
              <a:t>Mermaid School – Lucy Courtenay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514" y="1847457"/>
            <a:ext cx="2927558" cy="4543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3434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5760" y="282633"/>
            <a:ext cx="45387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1058778" y="717676"/>
            <a:ext cx="979370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u="sng" dirty="0">
                <a:latin typeface="Sassoon Primary" pitchFamily="50" charset="0"/>
              </a:rPr>
              <a:t>Page </a:t>
            </a:r>
            <a:r>
              <a:rPr lang="en-GB" sz="3600" b="1" u="sng" dirty="0" smtClean="0">
                <a:latin typeface="Sassoon Primary" pitchFamily="50" charset="0"/>
              </a:rPr>
              <a:t>1</a:t>
            </a:r>
          </a:p>
          <a:p>
            <a:endParaRPr lang="en-GB" sz="3600" b="1" u="sng" dirty="0"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do you think the story is about? 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Your </a:t>
            </a:r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thoughts</a:t>
            </a: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</a:t>
            </a:r>
            <a:r>
              <a:rPr lang="en-US" sz="3600" dirty="0" smtClean="0">
                <a:latin typeface="Sassoon Primary" pitchFamily="50" charset="0"/>
              </a:rPr>
              <a:t>does the word “spouting” </a:t>
            </a:r>
            <a:r>
              <a:rPr lang="en-US" sz="3600" dirty="0">
                <a:latin typeface="Sassoon Primary" pitchFamily="50" charset="0"/>
              </a:rPr>
              <a:t>mean</a:t>
            </a:r>
            <a:r>
              <a:rPr lang="en-US" sz="3600" dirty="0" smtClean="0">
                <a:latin typeface="Sassoon Primary" pitchFamily="50" charset="0"/>
              </a:rPr>
              <a:t>? </a:t>
            </a:r>
            <a:endParaRPr lang="en-US" sz="3600" dirty="0">
              <a:latin typeface="Sassoon Primary" pitchFamily="50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This means </a:t>
            </a:r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that the water was spraying up. 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Tell me 2 things about Marnie</a:t>
            </a:r>
            <a:endParaRPr lang="en-US" sz="3600" dirty="0" smtClean="0">
              <a:latin typeface="Sassoon Primary" pitchFamily="50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Marnie is a mermaid and has blonde hair. </a:t>
            </a:r>
          </a:p>
          <a:p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417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5485" y="379728"/>
            <a:ext cx="1090061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u="sng" dirty="0">
                <a:latin typeface="Sassoon Primary" pitchFamily="50" charset="0"/>
              </a:rPr>
              <a:t>Page </a:t>
            </a:r>
            <a:r>
              <a:rPr lang="en-US" sz="3600" b="1" u="sng" dirty="0" smtClean="0">
                <a:latin typeface="Sassoon Primary" pitchFamily="50" charset="0"/>
              </a:rPr>
              <a:t>2</a:t>
            </a:r>
          </a:p>
          <a:p>
            <a:endParaRPr lang="en-GB" sz="3600" b="1" u="sng" dirty="0"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What does ‘glanced’ mean?</a:t>
            </a:r>
            <a:endParaRPr lang="en-US" sz="3600" dirty="0">
              <a:latin typeface="Sassoon Primary" pitchFamily="50" charset="0"/>
            </a:endParaRP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Looking around </a:t>
            </a: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Why did Dora shake her head? </a:t>
            </a:r>
            <a:endParaRPr lang="en-US" sz="3600" dirty="0">
              <a:latin typeface="Sassoon Primary" pitchFamily="50" charset="0"/>
            </a:endParaRP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Because she wa</a:t>
            </a:r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sn’t making fizzy whelks, she was making a new invention</a:t>
            </a:r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.</a:t>
            </a:r>
          </a:p>
          <a:p>
            <a:endParaRPr lang="en-GB" sz="2400" dirty="0" smtClean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What was Dora’s invention </a:t>
            </a:r>
            <a:r>
              <a:rPr lang="en-US" sz="3600" dirty="0" smtClean="0">
                <a:latin typeface="Sassoon Primary" pitchFamily="50" charset="0"/>
              </a:rPr>
              <a:t>called? </a:t>
            </a: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Dolphin Poo</a:t>
            </a:r>
          </a:p>
          <a:p>
            <a:endParaRPr lang="en-GB" sz="2400" dirty="0">
              <a:latin typeface="Sassoon Primary" pitchFamily="50" charset="0"/>
            </a:endParaRPr>
          </a:p>
          <a:p>
            <a:r>
              <a:rPr lang="en-US" sz="3600" dirty="0" err="1" smtClean="0">
                <a:latin typeface="Sassoon Primary" pitchFamily="50" charset="0"/>
              </a:rPr>
              <a:t>Summarise</a:t>
            </a:r>
            <a:r>
              <a:rPr lang="en-US" sz="3600" dirty="0" smtClean="0">
                <a:latin typeface="Sassoon Primary" pitchFamily="50" charset="0"/>
              </a:rPr>
              <a:t> what has happened in the story so far.</a:t>
            </a:r>
            <a:endParaRPr lang="en-US" sz="36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1576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5992" y="25539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348915" y="36692"/>
            <a:ext cx="11706726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u="sng" dirty="0">
                <a:latin typeface="Sassoon Primary" pitchFamily="50" charset="0"/>
              </a:rPr>
              <a:t>Page </a:t>
            </a:r>
            <a:r>
              <a:rPr lang="en-GB" sz="3600" b="1" u="sng" dirty="0" smtClean="0">
                <a:latin typeface="Sassoon Primary" pitchFamily="50" charset="0"/>
              </a:rPr>
              <a:t>3</a:t>
            </a:r>
          </a:p>
          <a:p>
            <a:endParaRPr lang="en-GB" sz="3600" b="1" u="sng" dirty="0"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Why does Dora use the phrase “I’m not literally”? 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Because she is not actually making Dolphin Poo, it is just the name that she has given to her mixture. </a:t>
            </a: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GB" sz="3600" dirty="0" smtClean="0">
                <a:latin typeface="Sassoon Primary" pitchFamily="50" charset="0"/>
              </a:rPr>
              <a:t>Why was Pearl disappointed? </a:t>
            </a:r>
            <a:endParaRPr lang="en-GB" sz="3600" dirty="0">
              <a:latin typeface="Sassoon Primary" pitchFamily="50" charset="0"/>
            </a:endParaRP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Because she had been corrected by Dora. </a:t>
            </a:r>
          </a:p>
          <a:p>
            <a:endParaRPr lang="en-GB" sz="2400" dirty="0" smtClean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What is Dolphin Poo? </a:t>
            </a:r>
            <a:endParaRPr lang="en-US" sz="3600" dirty="0">
              <a:latin typeface="Sassoon Primary" pitchFamily="50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A sweetie recipe. </a:t>
            </a:r>
          </a:p>
          <a:p>
            <a:endParaRPr lang="en-US" sz="2400" dirty="0" smtClean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What </a:t>
            </a:r>
            <a:r>
              <a:rPr lang="en-US" sz="3600" dirty="0" err="1" smtClean="0">
                <a:latin typeface="Sassoon Primary" pitchFamily="50" charset="0"/>
              </a:rPr>
              <a:t>colour</a:t>
            </a:r>
            <a:r>
              <a:rPr lang="en-US" sz="3600" dirty="0">
                <a:latin typeface="Sassoon Primary" pitchFamily="50" charset="0"/>
              </a:rPr>
              <a:t> </a:t>
            </a:r>
            <a:r>
              <a:rPr lang="en-US" sz="3600" dirty="0" smtClean="0">
                <a:latin typeface="Sassoon Primary" pitchFamily="50" charset="0"/>
              </a:rPr>
              <a:t>is Pearl’s hair? </a:t>
            </a: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Red</a:t>
            </a:r>
          </a:p>
          <a:p>
            <a:endParaRPr lang="en-US" sz="36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4621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9073" y="800834"/>
            <a:ext cx="11514221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u="sng" dirty="0">
                <a:latin typeface="Sassoon Primary" pitchFamily="50" charset="0"/>
              </a:rPr>
              <a:t>Page </a:t>
            </a:r>
            <a:r>
              <a:rPr lang="en-US" sz="3600" b="1" u="sng" dirty="0" smtClean="0">
                <a:latin typeface="Sassoon Primary" pitchFamily="50" charset="0"/>
              </a:rPr>
              <a:t>4 &amp; 5 </a:t>
            </a:r>
            <a:endParaRPr lang="en-GB" sz="3600" dirty="0"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</a:t>
            </a:r>
            <a:r>
              <a:rPr lang="en-US" sz="3600" dirty="0" smtClean="0">
                <a:latin typeface="Sassoon Primary" pitchFamily="50" charset="0"/>
              </a:rPr>
              <a:t>‘cool stuff’ does Dora do?</a:t>
            </a:r>
            <a:endParaRPr lang="en-US" sz="3600" dirty="0" smtClean="0">
              <a:latin typeface="Sassoon Primary" pitchFamily="50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Camping, inventing and building driftwood.</a:t>
            </a:r>
          </a:p>
          <a:p>
            <a:endParaRPr lang="en-US" sz="2400" dirty="0" smtClean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What </a:t>
            </a:r>
            <a:r>
              <a:rPr lang="en-US" sz="3600" dirty="0" smtClean="0">
                <a:latin typeface="Sassoon Primary" pitchFamily="50" charset="0"/>
              </a:rPr>
              <a:t>has Mabel made that attaches to her tail? </a:t>
            </a: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A cleaning tool which cleans the floor quickly.</a:t>
            </a:r>
          </a:p>
          <a:p>
            <a:endParaRPr lang="en-US" sz="2400" dirty="0" smtClean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What </a:t>
            </a:r>
            <a:r>
              <a:rPr lang="en-US" sz="3600" dirty="0" smtClean="0">
                <a:latin typeface="Sassoon Primary" pitchFamily="50" charset="0"/>
              </a:rPr>
              <a:t>does the word ‘beamed’ mean?</a:t>
            </a:r>
            <a:endParaRPr lang="en-US" sz="3600" dirty="0" smtClean="0">
              <a:latin typeface="Sassoon Primary" pitchFamily="50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She said it with enthusiasm. </a:t>
            </a:r>
          </a:p>
          <a:p>
            <a:endParaRPr lang="en-US" sz="2400" dirty="0" smtClean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What type of sea creature is Mis</a:t>
            </a:r>
            <a:r>
              <a:rPr lang="en-US" sz="3600" dirty="0" smtClean="0">
                <a:latin typeface="Sassoon Primary" pitchFamily="50" charset="0"/>
              </a:rPr>
              <a:t>s Tinkle? </a:t>
            </a:r>
            <a:endParaRPr lang="en-US" sz="3600" dirty="0">
              <a:latin typeface="Sassoon Primary" pitchFamily="50" charset="0"/>
            </a:endParaRP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An Octopus.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602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0931" y="36627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u="sng" dirty="0"/>
          </a:p>
          <a:p>
            <a:endParaRPr lang="en-US" u="sng" dirty="0"/>
          </a:p>
        </p:txBody>
      </p:sp>
      <p:sp>
        <p:nvSpPr>
          <p:cNvPr id="3" name="Rectangle 2"/>
          <p:cNvSpPr/>
          <p:nvPr/>
        </p:nvSpPr>
        <p:spPr>
          <a:xfrm>
            <a:off x="520930" y="171912"/>
            <a:ext cx="11354237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u="sng" dirty="0"/>
              <a:t>Page </a:t>
            </a:r>
            <a:r>
              <a:rPr lang="en-GB" sz="3600" b="1" u="sng" dirty="0" smtClean="0"/>
              <a:t>6</a:t>
            </a:r>
            <a:endParaRPr lang="en-GB" sz="3600" b="1" u="sng" dirty="0"/>
          </a:p>
          <a:p>
            <a:r>
              <a:rPr lang="en-US" sz="3600" dirty="0" smtClean="0">
                <a:latin typeface="Sassoon Primary" pitchFamily="50" charset="0"/>
              </a:rPr>
              <a:t>What does ‘marine life’ mean? 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Creatures that live in the sea.</a:t>
            </a: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Why did Pearl adjust her glasses? </a:t>
            </a:r>
            <a:endParaRPr lang="en-US" sz="3600" dirty="0">
              <a:latin typeface="Sassoon Primary" pitchFamily="50" charset="0"/>
            </a:endParaRP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So that she could see into the pot clearly. </a:t>
            </a: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Why did Orla murmur in Marnie’s ear? </a:t>
            </a:r>
            <a:endParaRPr lang="en-US" sz="3600" dirty="0">
              <a:latin typeface="Sassoon Primary" pitchFamily="50" charset="0"/>
            </a:endParaRP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To check if there was any </a:t>
            </a:r>
            <a:r>
              <a:rPr lang="en-GB" sz="2400" dirty="0" err="1" smtClean="0">
                <a:solidFill>
                  <a:srgbClr val="FF0000"/>
                </a:solidFill>
                <a:latin typeface="Sassoon Primary" pitchFamily="50" charset="0"/>
              </a:rPr>
              <a:t>squd</a:t>
            </a:r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-slime left. </a:t>
            </a:r>
          </a:p>
          <a:p>
            <a:endParaRPr lang="en-GB" sz="2400" dirty="0" smtClean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GB" sz="3600" dirty="0" smtClean="0">
                <a:latin typeface="Sassoon Primary" pitchFamily="50" charset="0"/>
              </a:rPr>
              <a:t>What does ‘anxious’ mean? </a:t>
            </a:r>
            <a:endParaRPr lang="en-GB" sz="3600" dirty="0">
              <a:latin typeface="Sassoon Primary" pitchFamily="50" charset="0"/>
            </a:endParaRP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Worried, concerned, apprehensive. </a:t>
            </a:r>
          </a:p>
          <a:p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Why was Dora feeling anxious? </a:t>
            </a:r>
            <a:endParaRPr lang="en-US" sz="3600" dirty="0" smtClean="0">
              <a:latin typeface="Sassoon Primary" pitchFamily="50" charset="0"/>
            </a:endParaRP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Because Miss Tinkle had a lot of her mixture on her tentacle. 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375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5641" y="451310"/>
            <a:ext cx="11044989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u="sng" dirty="0" smtClean="0">
                <a:latin typeface="Sassoon Primary" pitchFamily="50" charset="0"/>
              </a:rPr>
              <a:t>Page </a:t>
            </a:r>
            <a:r>
              <a:rPr lang="en-US" sz="3600" u="sng" dirty="0" smtClean="0">
                <a:latin typeface="Sassoon Primary" pitchFamily="50" charset="0"/>
              </a:rPr>
              <a:t>8</a:t>
            </a:r>
          </a:p>
          <a:p>
            <a:endParaRPr lang="en-US" sz="3600" u="sng" dirty="0"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</a:t>
            </a:r>
            <a:r>
              <a:rPr lang="en-US" sz="3600" dirty="0" smtClean="0">
                <a:latin typeface="Sassoon Primary" pitchFamily="50" charset="0"/>
              </a:rPr>
              <a:t>adverb tells you that Dora was upset? </a:t>
            </a:r>
            <a:endParaRPr lang="en-US" sz="3600" dirty="0">
              <a:latin typeface="Sassoon Primary" pitchFamily="50" charset="0"/>
            </a:endParaRP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Dora said glumly </a:t>
            </a:r>
          </a:p>
          <a:p>
            <a:endParaRPr lang="en-GB" sz="2400" dirty="0" smtClean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GB" sz="3600" dirty="0" smtClean="0">
                <a:latin typeface="Sassoon Primary" pitchFamily="50" charset="0"/>
              </a:rPr>
              <a:t>Why was Dora upset?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Because there was hardly any mixture left. 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3600" dirty="0">
              <a:latin typeface="Sassoon Primary" pitchFamily="50" charset="0"/>
            </a:endParaRPr>
          </a:p>
          <a:p>
            <a:r>
              <a:rPr lang="en-GB" sz="3600" dirty="0" smtClean="0">
                <a:latin typeface="Sassoon Primary" pitchFamily="50" charset="0"/>
              </a:rPr>
              <a:t>What </a:t>
            </a:r>
            <a:r>
              <a:rPr lang="en-GB" sz="3600" dirty="0">
                <a:latin typeface="Sassoon Primary" pitchFamily="50" charset="0"/>
              </a:rPr>
              <a:t>did Miss Tinkle look for on her wrist? 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She looked at her watch so that she knew the time.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Why did Miss Tinkle turn red? 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Because she let out a cloud of ink. </a:t>
            </a:r>
          </a:p>
          <a:p>
            <a:endParaRPr lang="en-GB" sz="2400" dirty="0" smtClean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125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379</Words>
  <Application>Microsoft Office PowerPoint</Application>
  <PresentationFormat>Custom</PresentationFormat>
  <Paragraphs>80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Disley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Harrison</dc:creator>
  <cp:lastModifiedBy>Amy Cliff</cp:lastModifiedBy>
  <cp:revision>34</cp:revision>
  <dcterms:created xsi:type="dcterms:W3CDTF">2020-01-06T16:49:55Z</dcterms:created>
  <dcterms:modified xsi:type="dcterms:W3CDTF">2021-09-21T13:48:30Z</dcterms:modified>
</cp:coreProperties>
</file>