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919" autoAdjust="0"/>
    <p:restoredTop sz="94660"/>
  </p:normalViewPr>
  <p:slideViewPr>
    <p:cSldViewPr>
      <p:cViewPr>
        <p:scale>
          <a:sx n="50" d="100"/>
          <a:sy n="50" d="100"/>
        </p:scale>
        <p:origin x="-1428" y="-12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153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619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913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214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377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056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406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55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60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080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89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CFFD-09C4-418B-8B09-A5511C37BBA6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65778-5F17-40CB-B885-44E35B718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587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 Are All Greta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Non-Fiction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097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 – page 19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Retrieval – When did studies of Global Warming begin?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Inference – How would you describe Greta’s family?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Inference – What does the phrase ‘throw a spanner in the works’ mean’?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Retrieval – What evidence demonstrated that Greta was a curious child?</a:t>
            </a:r>
            <a:r>
              <a:rPr lang="en-GB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Vocabulary – Define ‘informed’?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Explanation </a:t>
            </a:r>
            <a:r>
              <a:rPr lang="en-GB" dirty="0" smtClean="0"/>
              <a:t>– Why were Greta’s Mum and Dad strict about switching off lights, not wasting water and throwing away food?</a:t>
            </a:r>
          </a:p>
        </p:txBody>
      </p:sp>
    </p:spTree>
    <p:extLst>
      <p:ext uri="{BB962C8B-B14F-4D97-AF65-F5344CB8AC3E}">
        <p14:creationId xmlns:p14="http://schemas.microsoft.com/office/powerpoint/2010/main" val="4057733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 - Page 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Vocab – What does ‘depressed’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Retrieval – How did Greta’s parents know that she was depressed?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Retrieval – What is ‘selective mutism’?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Inference – Why did Greta become depressed?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Explanation – Why did Greta’s mum stop taking planes to the opera houses?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Retrieval – Why did Greta start to feel more powerful? 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418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– Page 21</a:t>
            </a:r>
            <a:br>
              <a:rPr lang="en-GB" dirty="0" smtClean="0"/>
            </a:br>
            <a:r>
              <a:rPr lang="en-GB" dirty="0" smtClean="0"/>
              <a:t>Read from the last paragraph on page 20.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60851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Vocabulary – What’s a ‘placard’?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Retrieval – Why didn’t Greta go to school?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Inference – What was Greta hoping to achieve by going on strike? 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Explanation – Why would some people deem Greta’s behaviour inappropriate?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Retrieval – What hashtag was used to inform people about the strike?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Vocab – What does the expression ‘gone global’ mean?  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328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Thursday</a:t>
            </a:r>
            <a:br>
              <a:rPr lang="en-GB" dirty="0" smtClean="0"/>
            </a:br>
            <a:r>
              <a:rPr lang="en-GB" dirty="0" smtClean="0"/>
              <a:t>Picture accompanying Chapter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Retrieval – How many birds can you see in the picture?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Inference – What time of year is this protest happening in the picture? What evidence suggests this?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Inference – Why is someone holding a balloon shaped like the earth? What relevance does this have?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Vocab – What does the expression ‘like the sea we rise</a:t>
            </a:r>
            <a:r>
              <a:rPr lang="en-GB" smtClean="0"/>
              <a:t>’ mean in </a:t>
            </a:r>
            <a:r>
              <a:rPr lang="en-GB" dirty="0" smtClean="0"/>
              <a:t>the context of the picture?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Inference – Why is someone else holding a placard saying ‘My Name is Greta’?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 Prediction – What could the man be saying in the megaphone?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97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320</Words>
  <Application>Microsoft Office PowerPoint</Application>
  <PresentationFormat>On-screen Show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We Are All Greta</vt:lpstr>
      <vt:lpstr>Monday – page 19 </vt:lpstr>
      <vt:lpstr>Tuesday - Page 20</vt:lpstr>
      <vt:lpstr>Wednesday – Page 21 Read from the last paragraph on page 20.</vt:lpstr>
      <vt:lpstr>Thursday Picture accompanying Chapter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All Greta</dc:title>
  <dc:creator>Jake Nicklin</dc:creator>
  <cp:lastModifiedBy>Jake Nicklin</cp:lastModifiedBy>
  <cp:revision>5</cp:revision>
  <dcterms:created xsi:type="dcterms:W3CDTF">2019-09-19T10:04:16Z</dcterms:created>
  <dcterms:modified xsi:type="dcterms:W3CDTF">2019-09-19T14:10:35Z</dcterms:modified>
</cp:coreProperties>
</file>