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6" r:id="rId2"/>
    <p:sldId id="298" r:id="rId3"/>
    <p:sldId id="299" r:id="rId4"/>
    <p:sldId id="301" r:id="rId5"/>
    <p:sldId id="302" r:id="rId6"/>
    <p:sldId id="278" r:id="rId7"/>
    <p:sldId id="293" r:id="rId8"/>
    <p:sldId id="280" r:id="rId9"/>
    <p:sldId id="327" r:id="rId10"/>
    <p:sldId id="329" r:id="rId11"/>
    <p:sldId id="330" r:id="rId12"/>
    <p:sldId id="334" r:id="rId13"/>
    <p:sldId id="335" r:id="rId14"/>
    <p:sldId id="332" r:id="rId15"/>
    <p:sldId id="282" r:id="rId16"/>
    <p:sldId id="289" r:id="rId17"/>
    <p:sldId id="341" r:id="rId18"/>
    <p:sldId id="339" r:id="rId19"/>
    <p:sldId id="340" r:id="rId20"/>
    <p:sldId id="326" r:id="rId21"/>
    <p:sldId id="307" r:id="rId22"/>
    <p:sldId id="308" r:id="rId23"/>
    <p:sldId id="310" r:id="rId24"/>
    <p:sldId id="309" r:id="rId25"/>
    <p:sldId id="313" r:id="rId26"/>
    <p:sldId id="311" r:id="rId27"/>
    <p:sldId id="336" r:id="rId28"/>
    <p:sldId id="337" r:id="rId29"/>
    <p:sldId id="312" r:id="rId30"/>
    <p:sldId id="338" r:id="rId31"/>
    <p:sldId id="317" r:id="rId32"/>
    <p:sldId id="275" r:id="rId33"/>
    <p:sldId id="27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3A73BC-66A6-41B1-B4E4-B587EA301C52}" v="17" dt="2021-12-18T15:27:03.2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68" autoAdjust="0"/>
    <p:restoredTop sz="89326"/>
  </p:normalViewPr>
  <p:slideViewPr>
    <p:cSldViewPr snapToGrid="0" snapToObjects="1">
      <p:cViewPr varScale="1">
        <p:scale>
          <a:sx n="30" d="100"/>
          <a:sy n="30" d="100"/>
        </p:scale>
        <p:origin x="16" y="6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iam Carter-Fraser" userId="3f6103429ab2327a" providerId="LiveId" clId="{B13A73BC-66A6-41B1-B4E4-B587EA301C52}"/>
    <pc:docChg chg="undo custSel addSld delSld modSld sldOrd">
      <pc:chgData name="Miriam Carter-Fraser" userId="3f6103429ab2327a" providerId="LiveId" clId="{B13A73BC-66A6-41B1-B4E4-B587EA301C52}" dt="2021-12-18T15:28:19.302" v="1967" actId="20577"/>
      <pc:docMkLst>
        <pc:docMk/>
      </pc:docMkLst>
      <pc:sldChg chg="modSp mod">
        <pc:chgData name="Miriam Carter-Fraser" userId="3f6103429ab2327a" providerId="LiveId" clId="{B13A73BC-66A6-41B1-B4E4-B587EA301C52}" dt="2021-12-03T13:06:31.868" v="4" actId="20577"/>
        <pc:sldMkLst>
          <pc:docMk/>
          <pc:sldMk cId="4187406564" sldId="256"/>
        </pc:sldMkLst>
        <pc:spChg chg="mod">
          <ac:chgData name="Miriam Carter-Fraser" userId="3f6103429ab2327a" providerId="LiveId" clId="{B13A73BC-66A6-41B1-B4E4-B587EA301C52}" dt="2021-12-03T13:06:31.868" v="4" actId="20577"/>
          <ac:spMkLst>
            <pc:docMk/>
            <pc:sldMk cId="4187406564" sldId="256"/>
            <ac:spMk id="4" creationId="{193AE490-F234-8040-A0F1-C339390EFBC1}"/>
          </ac:spMkLst>
        </pc:spChg>
      </pc:sldChg>
      <pc:sldChg chg="add del">
        <pc:chgData name="Miriam Carter-Fraser" userId="3f6103429ab2327a" providerId="LiveId" clId="{B13A73BC-66A6-41B1-B4E4-B587EA301C52}" dt="2021-12-18T15:02:03.963" v="6"/>
        <pc:sldMkLst>
          <pc:docMk/>
          <pc:sldMk cId="1885436378" sldId="275"/>
        </pc:sldMkLst>
      </pc:sldChg>
      <pc:sldChg chg="add del">
        <pc:chgData name="Miriam Carter-Fraser" userId="3f6103429ab2327a" providerId="LiveId" clId="{B13A73BC-66A6-41B1-B4E4-B587EA301C52}" dt="2021-12-18T15:02:03.963" v="6"/>
        <pc:sldMkLst>
          <pc:docMk/>
          <pc:sldMk cId="3531084043" sldId="276"/>
        </pc:sldMkLst>
      </pc:sldChg>
      <pc:sldChg chg="add del">
        <pc:chgData name="Miriam Carter-Fraser" userId="3f6103429ab2327a" providerId="LiveId" clId="{B13A73BC-66A6-41B1-B4E4-B587EA301C52}" dt="2021-12-18T15:02:03.963" v="6"/>
        <pc:sldMkLst>
          <pc:docMk/>
          <pc:sldMk cId="305178816" sldId="278"/>
        </pc:sldMkLst>
      </pc:sldChg>
      <pc:sldChg chg="modSp add del mod">
        <pc:chgData name="Miriam Carter-Fraser" userId="3f6103429ab2327a" providerId="LiveId" clId="{B13A73BC-66A6-41B1-B4E4-B587EA301C52}" dt="2021-12-18T15:24:42.333" v="1891" actId="20577"/>
        <pc:sldMkLst>
          <pc:docMk/>
          <pc:sldMk cId="3076441129" sldId="280"/>
        </pc:sldMkLst>
        <pc:spChg chg="mod">
          <ac:chgData name="Miriam Carter-Fraser" userId="3f6103429ab2327a" providerId="LiveId" clId="{B13A73BC-66A6-41B1-B4E4-B587EA301C52}" dt="2021-12-18T15:24:42.333" v="1891" actId="20577"/>
          <ac:spMkLst>
            <pc:docMk/>
            <pc:sldMk cId="3076441129" sldId="280"/>
            <ac:spMk id="7" creationId="{A1F831DA-0F8F-CF42-AAA4-5D2B41AD9D66}"/>
          </ac:spMkLst>
        </pc:spChg>
      </pc:sldChg>
      <pc:sldChg chg="del">
        <pc:chgData name="Miriam Carter-Fraser" userId="3f6103429ab2327a" providerId="LiveId" clId="{B13A73BC-66A6-41B1-B4E4-B587EA301C52}" dt="2021-12-18T15:02:02.226" v="5" actId="47"/>
        <pc:sldMkLst>
          <pc:docMk/>
          <pc:sldMk cId="386840374" sldId="281"/>
        </pc:sldMkLst>
      </pc:sldChg>
      <pc:sldChg chg="addSp delSp modSp add del mod">
        <pc:chgData name="Miriam Carter-Fraser" userId="3f6103429ab2327a" providerId="LiveId" clId="{B13A73BC-66A6-41B1-B4E4-B587EA301C52}" dt="2021-12-18T15:18:10.523" v="791" actId="6549"/>
        <pc:sldMkLst>
          <pc:docMk/>
          <pc:sldMk cId="350762128" sldId="282"/>
        </pc:sldMkLst>
        <pc:spChg chg="mod">
          <ac:chgData name="Miriam Carter-Fraser" userId="3f6103429ab2327a" providerId="LiveId" clId="{B13A73BC-66A6-41B1-B4E4-B587EA301C52}" dt="2021-12-18T15:13:02.071" v="409" actId="20577"/>
          <ac:spMkLst>
            <pc:docMk/>
            <pc:sldMk cId="350762128" sldId="282"/>
            <ac:spMk id="2" creationId="{7A6C6268-73D5-974A-B428-BB16F375173F}"/>
          </ac:spMkLst>
        </pc:spChg>
        <pc:spChg chg="add mod">
          <ac:chgData name="Miriam Carter-Fraser" userId="3f6103429ab2327a" providerId="LiveId" clId="{B13A73BC-66A6-41B1-B4E4-B587EA301C52}" dt="2021-12-18T15:17:44.601" v="782" actId="6549"/>
          <ac:spMkLst>
            <pc:docMk/>
            <pc:sldMk cId="350762128" sldId="282"/>
            <ac:spMk id="4" creationId="{0F3E5967-E3DA-48D8-9A3F-47315262A4DD}"/>
          </ac:spMkLst>
        </pc:spChg>
        <pc:spChg chg="del">
          <ac:chgData name="Miriam Carter-Fraser" userId="3f6103429ab2327a" providerId="LiveId" clId="{B13A73BC-66A6-41B1-B4E4-B587EA301C52}" dt="2021-12-18T15:13:06.733" v="410" actId="478"/>
          <ac:spMkLst>
            <pc:docMk/>
            <pc:sldMk cId="350762128" sldId="282"/>
            <ac:spMk id="6" creationId="{FB404A0E-8A53-514C-8B0A-1CFC452B4415}"/>
          </ac:spMkLst>
        </pc:spChg>
        <pc:spChg chg="del mod">
          <ac:chgData name="Miriam Carter-Fraser" userId="3f6103429ab2327a" providerId="LiveId" clId="{B13A73BC-66A6-41B1-B4E4-B587EA301C52}" dt="2021-12-18T15:13:09.422" v="413"/>
          <ac:spMkLst>
            <pc:docMk/>
            <pc:sldMk cId="350762128" sldId="282"/>
            <ac:spMk id="7" creationId="{A1F831DA-0F8F-CF42-AAA4-5D2B41AD9D66}"/>
          </ac:spMkLst>
        </pc:spChg>
        <pc:spChg chg="mod">
          <ac:chgData name="Miriam Carter-Fraser" userId="3f6103429ab2327a" providerId="LiveId" clId="{B13A73BC-66A6-41B1-B4E4-B587EA301C52}" dt="2021-12-18T15:14:54.488" v="446" actId="1036"/>
          <ac:spMkLst>
            <pc:docMk/>
            <pc:sldMk cId="350762128" sldId="282"/>
            <ac:spMk id="8" creationId="{B50D30CA-42FA-AB41-A4D4-8BDDD7068203}"/>
          </ac:spMkLst>
        </pc:spChg>
        <pc:spChg chg="mod">
          <ac:chgData name="Miriam Carter-Fraser" userId="3f6103429ab2327a" providerId="LiveId" clId="{B13A73BC-66A6-41B1-B4E4-B587EA301C52}" dt="2021-12-18T15:13:15.765" v="414" actId="1076"/>
          <ac:spMkLst>
            <pc:docMk/>
            <pc:sldMk cId="350762128" sldId="282"/>
            <ac:spMk id="9" creationId="{50D55280-BB5A-F34F-AC24-FEE9E9BEE46E}"/>
          </ac:spMkLst>
        </pc:spChg>
        <pc:spChg chg="add mod">
          <ac:chgData name="Miriam Carter-Fraser" userId="3f6103429ab2327a" providerId="LiveId" clId="{B13A73BC-66A6-41B1-B4E4-B587EA301C52}" dt="2021-12-18T15:17:55.860" v="785" actId="6549"/>
          <ac:spMkLst>
            <pc:docMk/>
            <pc:sldMk cId="350762128" sldId="282"/>
            <ac:spMk id="10" creationId="{E2A1AA61-15F8-4729-AA30-C9EDBDF5D6AF}"/>
          </ac:spMkLst>
        </pc:spChg>
        <pc:spChg chg="add mod">
          <ac:chgData name="Miriam Carter-Fraser" userId="3f6103429ab2327a" providerId="LiveId" clId="{B13A73BC-66A6-41B1-B4E4-B587EA301C52}" dt="2021-12-18T15:18:10.523" v="791" actId="6549"/>
          <ac:spMkLst>
            <pc:docMk/>
            <pc:sldMk cId="350762128" sldId="282"/>
            <ac:spMk id="11" creationId="{32A12D30-6623-4E34-9182-5E1E119BDFF5}"/>
          </ac:spMkLst>
        </pc:spChg>
        <pc:spChg chg="add mod">
          <ac:chgData name="Miriam Carter-Fraser" userId="3f6103429ab2327a" providerId="LiveId" clId="{B13A73BC-66A6-41B1-B4E4-B587EA301C52}" dt="2021-12-18T15:15:20.607" v="588" actId="1035"/>
          <ac:spMkLst>
            <pc:docMk/>
            <pc:sldMk cId="350762128" sldId="282"/>
            <ac:spMk id="12" creationId="{72A67D3E-7816-43E6-A4A2-DBA4FEA7A625}"/>
          </ac:spMkLst>
        </pc:spChg>
        <pc:spChg chg="add mod">
          <ac:chgData name="Miriam Carter-Fraser" userId="3f6103429ab2327a" providerId="LiveId" clId="{B13A73BC-66A6-41B1-B4E4-B587EA301C52}" dt="2021-12-18T15:18:04.432" v="788" actId="6549"/>
          <ac:spMkLst>
            <pc:docMk/>
            <pc:sldMk cId="350762128" sldId="282"/>
            <ac:spMk id="13" creationId="{2F13A9E0-34BD-46D3-B259-020D17FEB45A}"/>
          </ac:spMkLst>
        </pc:spChg>
        <pc:graphicFrameChg chg="add del mod modGraphic">
          <ac:chgData name="Miriam Carter-Fraser" userId="3f6103429ab2327a" providerId="LiveId" clId="{B13A73BC-66A6-41B1-B4E4-B587EA301C52}" dt="2021-12-18T15:14:11.693" v="423" actId="478"/>
          <ac:graphicFrameMkLst>
            <pc:docMk/>
            <pc:sldMk cId="350762128" sldId="282"/>
            <ac:graphicFrameMk id="3" creationId="{D2C01013-E0BC-43EC-883B-A8695D4E0EB6}"/>
          </ac:graphicFrameMkLst>
        </pc:graphicFrameChg>
        <pc:picChg chg="del">
          <ac:chgData name="Miriam Carter-Fraser" userId="3f6103429ab2327a" providerId="LiveId" clId="{B13A73BC-66A6-41B1-B4E4-B587EA301C52}" dt="2021-12-18T15:14:57.680" v="447" actId="478"/>
          <ac:picMkLst>
            <pc:docMk/>
            <pc:sldMk cId="350762128" sldId="282"/>
            <ac:picMk id="5" creationId="{9F0172A2-4B1D-B444-B914-CA8CF189079E}"/>
          </ac:picMkLst>
        </pc:picChg>
      </pc:sldChg>
      <pc:sldChg chg="del">
        <pc:chgData name="Miriam Carter-Fraser" userId="3f6103429ab2327a" providerId="LiveId" clId="{B13A73BC-66A6-41B1-B4E4-B587EA301C52}" dt="2021-12-18T15:02:02.226" v="5" actId="47"/>
        <pc:sldMkLst>
          <pc:docMk/>
          <pc:sldMk cId="1631372225" sldId="286"/>
        </pc:sldMkLst>
      </pc:sldChg>
      <pc:sldChg chg="del">
        <pc:chgData name="Miriam Carter-Fraser" userId="3f6103429ab2327a" providerId="LiveId" clId="{B13A73BC-66A6-41B1-B4E4-B587EA301C52}" dt="2021-12-18T15:02:02.226" v="5" actId="47"/>
        <pc:sldMkLst>
          <pc:docMk/>
          <pc:sldMk cId="304148778" sldId="288"/>
        </pc:sldMkLst>
      </pc:sldChg>
      <pc:sldChg chg="addSp delSp modSp add del mod ord">
        <pc:chgData name="Miriam Carter-Fraser" userId="3f6103429ab2327a" providerId="LiveId" clId="{B13A73BC-66A6-41B1-B4E4-B587EA301C52}" dt="2021-12-18T15:25:40.771" v="1892" actId="20577"/>
        <pc:sldMkLst>
          <pc:docMk/>
          <pc:sldMk cId="4103068593" sldId="289"/>
        </pc:sldMkLst>
        <pc:spChg chg="mod">
          <ac:chgData name="Miriam Carter-Fraser" userId="3f6103429ab2327a" providerId="LiveId" clId="{B13A73BC-66A6-41B1-B4E4-B587EA301C52}" dt="2021-12-18T15:20:25.993" v="1075" actId="20577"/>
          <ac:spMkLst>
            <pc:docMk/>
            <pc:sldMk cId="4103068593" sldId="289"/>
            <ac:spMk id="2" creationId="{7A6C6268-73D5-974A-B428-BB16F375173F}"/>
          </ac:spMkLst>
        </pc:spChg>
        <pc:spChg chg="add mod">
          <ac:chgData name="Miriam Carter-Fraser" userId="3f6103429ab2327a" providerId="LiveId" clId="{B13A73BC-66A6-41B1-B4E4-B587EA301C52}" dt="2021-12-18T15:25:40.771" v="1892" actId="20577"/>
          <ac:spMkLst>
            <pc:docMk/>
            <pc:sldMk cId="4103068593" sldId="289"/>
            <ac:spMk id="12" creationId="{C137A3E0-2A41-4AD3-A395-B116954C9659}"/>
          </ac:spMkLst>
        </pc:spChg>
        <pc:spChg chg="del mod">
          <ac:chgData name="Miriam Carter-Fraser" userId="3f6103429ab2327a" providerId="LiveId" clId="{B13A73BC-66A6-41B1-B4E4-B587EA301C52}" dt="2021-12-18T15:20:27.308" v="1077"/>
          <ac:spMkLst>
            <pc:docMk/>
            <pc:sldMk cId="4103068593" sldId="289"/>
            <ac:spMk id="14" creationId="{867F8A05-F99B-47F2-98E5-9835A77B1EE5}"/>
          </ac:spMkLst>
        </pc:spChg>
      </pc:sldChg>
      <pc:sldChg chg="add del">
        <pc:chgData name="Miriam Carter-Fraser" userId="3f6103429ab2327a" providerId="LiveId" clId="{B13A73BC-66A6-41B1-B4E4-B587EA301C52}" dt="2021-12-18T15:02:03.963" v="6"/>
        <pc:sldMkLst>
          <pc:docMk/>
          <pc:sldMk cId="1948020003" sldId="293"/>
        </pc:sldMkLst>
      </pc:sldChg>
      <pc:sldChg chg="del">
        <pc:chgData name="Miriam Carter-Fraser" userId="3f6103429ab2327a" providerId="LiveId" clId="{B13A73BC-66A6-41B1-B4E4-B587EA301C52}" dt="2021-12-18T15:02:02.226" v="5" actId="47"/>
        <pc:sldMkLst>
          <pc:docMk/>
          <pc:sldMk cId="2505893985" sldId="297"/>
        </pc:sldMkLst>
      </pc:sldChg>
      <pc:sldChg chg="add del">
        <pc:chgData name="Miriam Carter-Fraser" userId="3f6103429ab2327a" providerId="LiveId" clId="{B13A73BC-66A6-41B1-B4E4-B587EA301C52}" dt="2021-12-18T15:02:03.963" v="6"/>
        <pc:sldMkLst>
          <pc:docMk/>
          <pc:sldMk cId="3504352816" sldId="298"/>
        </pc:sldMkLst>
      </pc:sldChg>
      <pc:sldChg chg="add del">
        <pc:chgData name="Miriam Carter-Fraser" userId="3f6103429ab2327a" providerId="LiveId" clId="{B13A73BC-66A6-41B1-B4E4-B587EA301C52}" dt="2021-12-18T15:02:03.963" v="6"/>
        <pc:sldMkLst>
          <pc:docMk/>
          <pc:sldMk cId="2723784813" sldId="299"/>
        </pc:sldMkLst>
      </pc:sldChg>
      <pc:sldChg chg="add del">
        <pc:chgData name="Miriam Carter-Fraser" userId="3f6103429ab2327a" providerId="LiveId" clId="{B13A73BC-66A6-41B1-B4E4-B587EA301C52}" dt="2021-12-18T15:02:03.963" v="6"/>
        <pc:sldMkLst>
          <pc:docMk/>
          <pc:sldMk cId="4175735690" sldId="301"/>
        </pc:sldMkLst>
      </pc:sldChg>
      <pc:sldChg chg="modSp add del mod">
        <pc:chgData name="Miriam Carter-Fraser" userId="3f6103429ab2327a" providerId="LiveId" clId="{B13A73BC-66A6-41B1-B4E4-B587EA301C52}" dt="2021-12-18T15:02:20.788" v="7"/>
        <pc:sldMkLst>
          <pc:docMk/>
          <pc:sldMk cId="1562907712" sldId="302"/>
        </pc:sldMkLst>
        <pc:spChg chg="mod">
          <ac:chgData name="Miriam Carter-Fraser" userId="3f6103429ab2327a" providerId="LiveId" clId="{B13A73BC-66A6-41B1-B4E4-B587EA301C52}" dt="2021-12-18T15:02:20.788" v="7"/>
          <ac:spMkLst>
            <pc:docMk/>
            <pc:sldMk cId="1562907712" sldId="302"/>
            <ac:spMk id="7" creationId="{A1F831DA-0F8F-CF42-AAA4-5D2B41AD9D66}"/>
          </ac:spMkLst>
        </pc:spChg>
      </pc:sldChg>
      <pc:sldChg chg="del">
        <pc:chgData name="Miriam Carter-Fraser" userId="3f6103429ab2327a" providerId="LiveId" clId="{B13A73BC-66A6-41B1-B4E4-B587EA301C52}" dt="2021-12-18T15:02:02.226" v="5" actId="47"/>
        <pc:sldMkLst>
          <pc:docMk/>
          <pc:sldMk cId="359302144" sldId="306"/>
        </pc:sldMkLst>
      </pc:sldChg>
      <pc:sldChg chg="add del">
        <pc:chgData name="Miriam Carter-Fraser" userId="3f6103429ab2327a" providerId="LiveId" clId="{B13A73BC-66A6-41B1-B4E4-B587EA301C52}" dt="2021-12-18T15:02:03.963" v="6"/>
        <pc:sldMkLst>
          <pc:docMk/>
          <pc:sldMk cId="746473344" sldId="307"/>
        </pc:sldMkLst>
      </pc:sldChg>
      <pc:sldChg chg="modSp add del mod">
        <pc:chgData name="Miriam Carter-Fraser" userId="3f6103429ab2327a" providerId="LiveId" clId="{B13A73BC-66A6-41B1-B4E4-B587EA301C52}" dt="2021-12-18T15:26:12.634" v="1893"/>
        <pc:sldMkLst>
          <pc:docMk/>
          <pc:sldMk cId="705123214" sldId="308"/>
        </pc:sldMkLst>
        <pc:spChg chg="mod">
          <ac:chgData name="Miriam Carter-Fraser" userId="3f6103429ab2327a" providerId="LiveId" clId="{B13A73BC-66A6-41B1-B4E4-B587EA301C52}" dt="2021-12-18T15:26:12.634" v="1893"/>
          <ac:spMkLst>
            <pc:docMk/>
            <pc:sldMk cId="705123214" sldId="308"/>
            <ac:spMk id="7" creationId="{A1F831DA-0F8F-CF42-AAA4-5D2B41AD9D66}"/>
          </ac:spMkLst>
        </pc:spChg>
      </pc:sldChg>
      <pc:sldChg chg="modSp add del mod">
        <pc:chgData name="Miriam Carter-Fraser" userId="3f6103429ab2327a" providerId="LiveId" clId="{B13A73BC-66A6-41B1-B4E4-B587EA301C52}" dt="2021-12-18T15:27:03.265" v="1910"/>
        <pc:sldMkLst>
          <pc:docMk/>
          <pc:sldMk cId="4269895692" sldId="309"/>
        </pc:sldMkLst>
        <pc:spChg chg="mod">
          <ac:chgData name="Miriam Carter-Fraser" userId="3f6103429ab2327a" providerId="LiveId" clId="{B13A73BC-66A6-41B1-B4E4-B587EA301C52}" dt="2021-12-18T15:27:03.265" v="1910"/>
          <ac:spMkLst>
            <pc:docMk/>
            <pc:sldMk cId="4269895692" sldId="309"/>
            <ac:spMk id="8" creationId="{8A4A7CA7-2315-5F44-B60F-21A49A544B72}"/>
          </ac:spMkLst>
        </pc:spChg>
      </pc:sldChg>
      <pc:sldChg chg="modSp add del mod">
        <pc:chgData name="Miriam Carter-Fraser" userId="3f6103429ab2327a" providerId="LiveId" clId="{B13A73BC-66A6-41B1-B4E4-B587EA301C52}" dt="2021-12-18T15:26:36.167" v="1907" actId="20577"/>
        <pc:sldMkLst>
          <pc:docMk/>
          <pc:sldMk cId="2642265117" sldId="310"/>
        </pc:sldMkLst>
        <pc:spChg chg="mod">
          <ac:chgData name="Miriam Carter-Fraser" userId="3f6103429ab2327a" providerId="LiveId" clId="{B13A73BC-66A6-41B1-B4E4-B587EA301C52}" dt="2021-12-18T15:26:36.167" v="1907" actId="20577"/>
          <ac:spMkLst>
            <pc:docMk/>
            <pc:sldMk cId="2642265117" sldId="310"/>
            <ac:spMk id="11" creationId="{7783B863-E73A-42A9-B698-8344B58F0964}"/>
          </ac:spMkLst>
        </pc:spChg>
      </pc:sldChg>
      <pc:sldChg chg="add del">
        <pc:chgData name="Miriam Carter-Fraser" userId="3f6103429ab2327a" providerId="LiveId" clId="{B13A73BC-66A6-41B1-B4E4-B587EA301C52}" dt="2021-12-18T15:02:03.963" v="6"/>
        <pc:sldMkLst>
          <pc:docMk/>
          <pc:sldMk cId="1773720228" sldId="311"/>
        </pc:sldMkLst>
      </pc:sldChg>
      <pc:sldChg chg="modSp add del mod">
        <pc:chgData name="Miriam Carter-Fraser" userId="3f6103429ab2327a" providerId="LiveId" clId="{B13A73BC-66A6-41B1-B4E4-B587EA301C52}" dt="2021-12-18T15:28:10.311" v="1953" actId="20577"/>
        <pc:sldMkLst>
          <pc:docMk/>
          <pc:sldMk cId="3630102593" sldId="312"/>
        </pc:sldMkLst>
        <pc:spChg chg="mod">
          <ac:chgData name="Miriam Carter-Fraser" userId="3f6103429ab2327a" providerId="LiveId" clId="{B13A73BC-66A6-41B1-B4E4-B587EA301C52}" dt="2021-12-18T15:28:10.311" v="1953" actId="20577"/>
          <ac:spMkLst>
            <pc:docMk/>
            <pc:sldMk cId="3630102593" sldId="312"/>
            <ac:spMk id="7" creationId="{A1F831DA-0F8F-CF42-AAA4-5D2B41AD9D66}"/>
          </ac:spMkLst>
        </pc:spChg>
      </pc:sldChg>
      <pc:sldChg chg="add del">
        <pc:chgData name="Miriam Carter-Fraser" userId="3f6103429ab2327a" providerId="LiveId" clId="{B13A73BC-66A6-41B1-B4E4-B587EA301C52}" dt="2021-12-18T15:02:03.963" v="6"/>
        <pc:sldMkLst>
          <pc:docMk/>
          <pc:sldMk cId="1932789835" sldId="313"/>
        </pc:sldMkLst>
      </pc:sldChg>
      <pc:sldChg chg="del">
        <pc:chgData name="Miriam Carter-Fraser" userId="3f6103429ab2327a" providerId="LiveId" clId="{B13A73BC-66A6-41B1-B4E4-B587EA301C52}" dt="2021-12-18T15:02:02.226" v="5" actId="47"/>
        <pc:sldMkLst>
          <pc:docMk/>
          <pc:sldMk cId="2592880713" sldId="314"/>
        </pc:sldMkLst>
      </pc:sldChg>
      <pc:sldChg chg="del">
        <pc:chgData name="Miriam Carter-Fraser" userId="3f6103429ab2327a" providerId="LiveId" clId="{B13A73BC-66A6-41B1-B4E4-B587EA301C52}" dt="2021-12-18T15:02:02.226" v="5" actId="47"/>
        <pc:sldMkLst>
          <pc:docMk/>
          <pc:sldMk cId="1617365837" sldId="315"/>
        </pc:sldMkLst>
      </pc:sldChg>
      <pc:sldChg chg="del">
        <pc:chgData name="Miriam Carter-Fraser" userId="3f6103429ab2327a" providerId="LiveId" clId="{B13A73BC-66A6-41B1-B4E4-B587EA301C52}" dt="2021-12-18T15:02:02.226" v="5" actId="47"/>
        <pc:sldMkLst>
          <pc:docMk/>
          <pc:sldMk cId="515155043" sldId="316"/>
        </pc:sldMkLst>
      </pc:sldChg>
      <pc:sldChg chg="add del">
        <pc:chgData name="Miriam Carter-Fraser" userId="3f6103429ab2327a" providerId="LiveId" clId="{B13A73BC-66A6-41B1-B4E4-B587EA301C52}" dt="2021-12-18T15:02:03.963" v="6"/>
        <pc:sldMkLst>
          <pc:docMk/>
          <pc:sldMk cId="3866976226" sldId="317"/>
        </pc:sldMkLst>
      </pc:sldChg>
      <pc:sldChg chg="del">
        <pc:chgData name="Miriam Carter-Fraser" userId="3f6103429ab2327a" providerId="LiveId" clId="{B13A73BC-66A6-41B1-B4E4-B587EA301C52}" dt="2021-12-18T15:02:02.226" v="5" actId="47"/>
        <pc:sldMkLst>
          <pc:docMk/>
          <pc:sldMk cId="3847170687" sldId="318"/>
        </pc:sldMkLst>
      </pc:sldChg>
      <pc:sldChg chg="add del">
        <pc:chgData name="Miriam Carter-Fraser" userId="3f6103429ab2327a" providerId="LiveId" clId="{B13A73BC-66A6-41B1-B4E4-B587EA301C52}" dt="2021-12-18T15:02:03.963" v="6"/>
        <pc:sldMkLst>
          <pc:docMk/>
          <pc:sldMk cId="1692930960" sldId="326"/>
        </pc:sldMkLst>
      </pc:sldChg>
      <pc:sldChg chg="modSp add mod">
        <pc:chgData name="Miriam Carter-Fraser" userId="3f6103429ab2327a" providerId="LiveId" clId="{B13A73BC-66A6-41B1-B4E4-B587EA301C52}" dt="2021-12-18T15:04:21.193" v="148" actId="20577"/>
        <pc:sldMkLst>
          <pc:docMk/>
          <pc:sldMk cId="3848678447" sldId="327"/>
        </pc:sldMkLst>
        <pc:spChg chg="mod">
          <ac:chgData name="Miriam Carter-Fraser" userId="3f6103429ab2327a" providerId="LiveId" clId="{B13A73BC-66A6-41B1-B4E4-B587EA301C52}" dt="2021-12-18T15:04:21.193" v="148" actId="20577"/>
          <ac:spMkLst>
            <pc:docMk/>
            <pc:sldMk cId="3848678447" sldId="327"/>
            <ac:spMk id="7" creationId="{A1F831DA-0F8F-CF42-AAA4-5D2B41AD9D66}"/>
          </ac:spMkLst>
        </pc:spChg>
      </pc:sldChg>
      <pc:sldChg chg="add">
        <pc:chgData name="Miriam Carter-Fraser" userId="3f6103429ab2327a" providerId="LiveId" clId="{B13A73BC-66A6-41B1-B4E4-B587EA301C52}" dt="2021-12-18T15:02:03.963" v="6"/>
        <pc:sldMkLst>
          <pc:docMk/>
          <pc:sldMk cId="3691263220" sldId="329"/>
        </pc:sldMkLst>
      </pc:sldChg>
      <pc:sldChg chg="add">
        <pc:chgData name="Miriam Carter-Fraser" userId="3f6103429ab2327a" providerId="LiveId" clId="{B13A73BC-66A6-41B1-B4E4-B587EA301C52}" dt="2021-12-18T15:02:03.963" v="6"/>
        <pc:sldMkLst>
          <pc:docMk/>
          <pc:sldMk cId="608816081" sldId="330"/>
        </pc:sldMkLst>
      </pc:sldChg>
      <pc:sldChg chg="add">
        <pc:chgData name="Miriam Carter-Fraser" userId="3f6103429ab2327a" providerId="LiveId" clId="{B13A73BC-66A6-41B1-B4E4-B587EA301C52}" dt="2021-12-18T15:02:03.963" v="6"/>
        <pc:sldMkLst>
          <pc:docMk/>
          <pc:sldMk cId="2354392602" sldId="332"/>
        </pc:sldMkLst>
      </pc:sldChg>
      <pc:sldChg chg="add del">
        <pc:chgData name="Miriam Carter-Fraser" userId="3f6103429ab2327a" providerId="LiveId" clId="{B13A73BC-66A6-41B1-B4E4-B587EA301C52}" dt="2021-12-18T15:09:59.647" v="258" actId="47"/>
        <pc:sldMkLst>
          <pc:docMk/>
          <pc:sldMk cId="4269378882" sldId="333"/>
        </pc:sldMkLst>
      </pc:sldChg>
      <pc:sldChg chg="add">
        <pc:chgData name="Miriam Carter-Fraser" userId="3f6103429ab2327a" providerId="LiveId" clId="{B13A73BC-66A6-41B1-B4E4-B587EA301C52}" dt="2021-12-18T15:02:03.963" v="6"/>
        <pc:sldMkLst>
          <pc:docMk/>
          <pc:sldMk cId="228303522" sldId="334"/>
        </pc:sldMkLst>
      </pc:sldChg>
      <pc:sldChg chg="modSp add mod">
        <pc:chgData name="Miriam Carter-Fraser" userId="3f6103429ab2327a" providerId="LiveId" clId="{B13A73BC-66A6-41B1-B4E4-B587EA301C52}" dt="2021-12-18T15:05:25.139" v="253" actId="6549"/>
        <pc:sldMkLst>
          <pc:docMk/>
          <pc:sldMk cId="3022605470" sldId="335"/>
        </pc:sldMkLst>
        <pc:spChg chg="mod">
          <ac:chgData name="Miriam Carter-Fraser" userId="3f6103429ab2327a" providerId="LiveId" clId="{B13A73BC-66A6-41B1-B4E4-B587EA301C52}" dt="2021-12-18T15:05:25.139" v="253" actId="6549"/>
          <ac:spMkLst>
            <pc:docMk/>
            <pc:sldMk cId="3022605470" sldId="335"/>
            <ac:spMk id="8" creationId="{69E19816-5971-4749-A13E-56E2BA4BE2FD}"/>
          </ac:spMkLst>
        </pc:spChg>
      </pc:sldChg>
      <pc:sldChg chg="add">
        <pc:chgData name="Miriam Carter-Fraser" userId="3f6103429ab2327a" providerId="LiveId" clId="{B13A73BC-66A6-41B1-B4E4-B587EA301C52}" dt="2021-12-18T15:02:03.963" v="6"/>
        <pc:sldMkLst>
          <pc:docMk/>
          <pc:sldMk cId="2386061375" sldId="336"/>
        </pc:sldMkLst>
      </pc:sldChg>
      <pc:sldChg chg="add">
        <pc:chgData name="Miriam Carter-Fraser" userId="3f6103429ab2327a" providerId="LiveId" clId="{B13A73BC-66A6-41B1-B4E4-B587EA301C52}" dt="2021-12-18T15:02:03.963" v="6"/>
        <pc:sldMkLst>
          <pc:docMk/>
          <pc:sldMk cId="3447182758" sldId="337"/>
        </pc:sldMkLst>
      </pc:sldChg>
      <pc:sldChg chg="modSp add mod">
        <pc:chgData name="Miriam Carter-Fraser" userId="3f6103429ab2327a" providerId="LiveId" clId="{B13A73BC-66A6-41B1-B4E4-B587EA301C52}" dt="2021-12-18T15:28:19.302" v="1967" actId="20577"/>
        <pc:sldMkLst>
          <pc:docMk/>
          <pc:sldMk cId="3256738629" sldId="338"/>
        </pc:sldMkLst>
        <pc:spChg chg="mod">
          <ac:chgData name="Miriam Carter-Fraser" userId="3f6103429ab2327a" providerId="LiveId" clId="{B13A73BC-66A6-41B1-B4E4-B587EA301C52}" dt="2021-12-18T15:28:19.302" v="1967" actId="20577"/>
          <ac:spMkLst>
            <pc:docMk/>
            <pc:sldMk cId="3256738629" sldId="338"/>
            <ac:spMk id="7" creationId="{A1F831DA-0F8F-CF42-AAA4-5D2B41AD9D66}"/>
          </ac:spMkLst>
        </pc:spChg>
      </pc:sldChg>
      <pc:sldChg chg="add">
        <pc:chgData name="Miriam Carter-Fraser" userId="3f6103429ab2327a" providerId="LiveId" clId="{B13A73BC-66A6-41B1-B4E4-B587EA301C52}" dt="2021-12-18T15:02:03.963" v="6"/>
        <pc:sldMkLst>
          <pc:docMk/>
          <pc:sldMk cId="1978528523" sldId="339"/>
        </pc:sldMkLst>
      </pc:sldChg>
      <pc:sldChg chg="add">
        <pc:chgData name="Miriam Carter-Fraser" userId="3f6103429ab2327a" providerId="LiveId" clId="{B13A73BC-66A6-41B1-B4E4-B587EA301C52}" dt="2021-12-18T15:02:03.963" v="6"/>
        <pc:sldMkLst>
          <pc:docMk/>
          <pc:sldMk cId="3356394839" sldId="340"/>
        </pc:sldMkLst>
      </pc:sldChg>
      <pc:sldChg chg="add del">
        <pc:chgData name="Miriam Carter-Fraser" userId="3f6103429ab2327a" providerId="LiveId" clId="{B13A73BC-66A6-41B1-B4E4-B587EA301C52}" dt="2021-12-18T15:09:43.629" v="256" actId="47"/>
        <pc:sldMkLst>
          <pc:docMk/>
          <pc:sldMk cId="2125119490" sldId="341"/>
        </pc:sldMkLst>
      </pc:sldChg>
      <pc:sldChg chg="modSp add mod">
        <pc:chgData name="Miriam Carter-Fraser" userId="3f6103429ab2327a" providerId="LiveId" clId="{B13A73BC-66A6-41B1-B4E4-B587EA301C52}" dt="2021-12-18T15:24:06.331" v="1890" actId="20577"/>
        <pc:sldMkLst>
          <pc:docMk/>
          <pc:sldMk cId="2162009824" sldId="341"/>
        </pc:sldMkLst>
        <pc:spChg chg="mod">
          <ac:chgData name="Miriam Carter-Fraser" userId="3f6103429ab2327a" providerId="LiveId" clId="{B13A73BC-66A6-41B1-B4E4-B587EA301C52}" dt="2021-12-18T15:22:35.442" v="1553" actId="20577"/>
          <ac:spMkLst>
            <pc:docMk/>
            <pc:sldMk cId="2162009824" sldId="341"/>
            <ac:spMk id="2" creationId="{7A6C6268-73D5-974A-B428-BB16F375173F}"/>
          </ac:spMkLst>
        </pc:spChg>
        <pc:spChg chg="mod">
          <ac:chgData name="Miriam Carter-Fraser" userId="3f6103429ab2327a" providerId="LiveId" clId="{B13A73BC-66A6-41B1-B4E4-B587EA301C52}" dt="2021-12-18T15:23:25.382" v="1750" actId="20577"/>
          <ac:spMkLst>
            <pc:docMk/>
            <pc:sldMk cId="2162009824" sldId="341"/>
            <ac:spMk id="7" creationId="{A1F831DA-0F8F-CF42-AAA4-5D2B41AD9D66}"/>
          </ac:spMkLst>
        </pc:spChg>
        <pc:spChg chg="mod">
          <ac:chgData name="Miriam Carter-Fraser" userId="3f6103429ab2327a" providerId="LiveId" clId="{B13A73BC-66A6-41B1-B4E4-B587EA301C52}" dt="2021-12-18T15:23:48.050" v="1824" actId="20577"/>
          <ac:spMkLst>
            <pc:docMk/>
            <pc:sldMk cId="2162009824" sldId="341"/>
            <ac:spMk id="8" creationId="{98CF8CCC-BE4E-E04D-BFF7-957ADF879C27}"/>
          </ac:spMkLst>
        </pc:spChg>
        <pc:spChg chg="mod">
          <ac:chgData name="Miriam Carter-Fraser" userId="3f6103429ab2327a" providerId="LiveId" clId="{B13A73BC-66A6-41B1-B4E4-B587EA301C52}" dt="2021-12-18T15:24:06.331" v="1890" actId="20577"/>
          <ac:spMkLst>
            <pc:docMk/>
            <pc:sldMk cId="2162009824" sldId="341"/>
            <ac:spMk id="9" creationId="{1B61ED85-D487-9C46-8E83-6132850ACB47}"/>
          </ac:spMkLst>
        </pc:spChg>
      </pc:sldChg>
      <pc:sldChg chg="modSp add del mod">
        <pc:chgData name="Miriam Carter-Fraser" userId="3f6103429ab2327a" providerId="LiveId" clId="{B13A73BC-66A6-41B1-B4E4-B587EA301C52}" dt="2021-12-18T15:12:42.086" v="388" actId="47"/>
        <pc:sldMkLst>
          <pc:docMk/>
          <pc:sldMk cId="596030569" sldId="342"/>
        </pc:sldMkLst>
        <pc:spChg chg="mod">
          <ac:chgData name="Miriam Carter-Fraser" userId="3f6103429ab2327a" providerId="LiveId" clId="{B13A73BC-66A6-41B1-B4E4-B587EA301C52}" dt="2021-12-18T15:09:51.735" v="257"/>
          <ac:spMkLst>
            <pc:docMk/>
            <pc:sldMk cId="596030569" sldId="342"/>
            <ac:spMk id="7" creationId="{A1F831DA-0F8F-CF42-AAA4-5D2B41AD9D66}"/>
          </ac:spMkLst>
        </pc:spChg>
        <pc:spChg chg="mod">
          <ac:chgData name="Miriam Carter-Fraser" userId="3f6103429ab2327a" providerId="LiveId" clId="{B13A73BC-66A6-41B1-B4E4-B587EA301C52}" dt="2021-12-18T15:10:42.270" v="313" actId="20577"/>
          <ac:spMkLst>
            <pc:docMk/>
            <pc:sldMk cId="596030569" sldId="342"/>
            <ac:spMk id="8" creationId="{98CF8CCC-BE4E-E04D-BFF7-957ADF879C27}"/>
          </ac:spMkLst>
        </pc:spChg>
        <pc:spChg chg="mod">
          <ac:chgData name="Miriam Carter-Fraser" userId="3f6103429ab2327a" providerId="LiveId" clId="{B13A73BC-66A6-41B1-B4E4-B587EA301C52}" dt="2021-12-18T15:11:01.454" v="386" actId="20577"/>
          <ac:spMkLst>
            <pc:docMk/>
            <pc:sldMk cId="596030569" sldId="342"/>
            <ac:spMk id="9" creationId="{1B61ED85-D487-9C46-8E83-6132850ACB4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C83B95-F796-DB41-B339-AE406C1EBE3D}" type="datetimeFigureOut">
              <a:rPr lang="en-US" smtClean="0"/>
              <a:t>12/18/2021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B038FA-020A-B942-A4E7-5D69751D0A05}" type="slidenum">
              <a:rPr lang="en-US" smtClean="0"/>
              <a:t>‹#›</a:t>
            </a:fld>
            <a:endParaRPr lang="en-US"/>
          </a:p>
        </p:txBody>
      </p:sp>
    </p:spTree>
    <p:extLst>
      <p:ext uri="{BB962C8B-B14F-4D97-AF65-F5344CB8AC3E}">
        <p14:creationId xmlns:p14="http://schemas.microsoft.com/office/powerpoint/2010/main" val="1713034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7</a:t>
            </a:fld>
            <a:endParaRPr lang="en-US"/>
          </a:p>
        </p:txBody>
      </p:sp>
    </p:spTree>
    <p:extLst>
      <p:ext uri="{BB962C8B-B14F-4D97-AF65-F5344CB8AC3E}">
        <p14:creationId xmlns:p14="http://schemas.microsoft.com/office/powerpoint/2010/main" val="3423228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10</a:t>
            </a:fld>
            <a:endParaRPr lang="en-US"/>
          </a:p>
        </p:txBody>
      </p:sp>
    </p:spTree>
    <p:extLst>
      <p:ext uri="{BB962C8B-B14F-4D97-AF65-F5344CB8AC3E}">
        <p14:creationId xmlns:p14="http://schemas.microsoft.com/office/powerpoint/2010/main" val="3367199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13</a:t>
            </a:fld>
            <a:endParaRPr lang="en-US"/>
          </a:p>
        </p:txBody>
      </p:sp>
    </p:spTree>
    <p:extLst>
      <p:ext uri="{BB962C8B-B14F-4D97-AF65-F5344CB8AC3E}">
        <p14:creationId xmlns:p14="http://schemas.microsoft.com/office/powerpoint/2010/main" val="3800503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16</a:t>
            </a:fld>
            <a:endParaRPr lang="en-US"/>
          </a:p>
        </p:txBody>
      </p:sp>
    </p:spTree>
    <p:extLst>
      <p:ext uri="{BB962C8B-B14F-4D97-AF65-F5344CB8AC3E}">
        <p14:creationId xmlns:p14="http://schemas.microsoft.com/office/powerpoint/2010/main" val="2604732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17</a:t>
            </a:fld>
            <a:endParaRPr lang="en-US"/>
          </a:p>
        </p:txBody>
      </p:sp>
    </p:spTree>
    <p:extLst>
      <p:ext uri="{BB962C8B-B14F-4D97-AF65-F5344CB8AC3E}">
        <p14:creationId xmlns:p14="http://schemas.microsoft.com/office/powerpoint/2010/main" val="603302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Self-Empathy</a:t>
            </a:r>
          </a:p>
        </p:txBody>
      </p:sp>
      <p:sp>
        <p:nvSpPr>
          <p:cNvPr id="4" name="Slide Number Placeholder 3"/>
          <p:cNvSpPr>
            <a:spLocks noGrp="1"/>
          </p:cNvSpPr>
          <p:nvPr>
            <p:ph type="sldNum" sz="quarter" idx="5"/>
          </p:nvPr>
        </p:nvSpPr>
        <p:spPr/>
        <p:txBody>
          <a:bodyPr/>
          <a:lstStyle/>
          <a:p>
            <a:fld id="{9E18E3C8-F880-EA4F-8A8E-EF2EF6B03B23}" type="slidenum">
              <a:rPr lang="en-US" smtClean="0"/>
              <a:t>25</a:t>
            </a:fld>
            <a:endParaRPr lang="en-US"/>
          </a:p>
        </p:txBody>
      </p:sp>
    </p:spTree>
    <p:extLst>
      <p:ext uri="{BB962C8B-B14F-4D97-AF65-F5344CB8AC3E}">
        <p14:creationId xmlns:p14="http://schemas.microsoft.com/office/powerpoint/2010/main" val="385318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Self-Empathy</a:t>
            </a:r>
          </a:p>
        </p:txBody>
      </p:sp>
      <p:sp>
        <p:nvSpPr>
          <p:cNvPr id="4" name="Slide Number Placeholder 3"/>
          <p:cNvSpPr>
            <a:spLocks noGrp="1"/>
          </p:cNvSpPr>
          <p:nvPr>
            <p:ph type="sldNum" sz="quarter" idx="5"/>
          </p:nvPr>
        </p:nvSpPr>
        <p:spPr/>
        <p:txBody>
          <a:bodyPr/>
          <a:lstStyle/>
          <a:p>
            <a:fld id="{9E18E3C8-F880-EA4F-8A8E-EF2EF6B03B23}" type="slidenum">
              <a:rPr lang="en-US" smtClean="0"/>
              <a:t>27</a:t>
            </a:fld>
            <a:endParaRPr lang="en-US"/>
          </a:p>
        </p:txBody>
      </p:sp>
    </p:spTree>
    <p:extLst>
      <p:ext uri="{BB962C8B-B14F-4D97-AF65-F5344CB8AC3E}">
        <p14:creationId xmlns:p14="http://schemas.microsoft.com/office/powerpoint/2010/main" val="830951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28</a:t>
            </a:fld>
            <a:endParaRPr lang="en-US"/>
          </a:p>
        </p:txBody>
      </p:sp>
    </p:spTree>
    <p:extLst>
      <p:ext uri="{BB962C8B-B14F-4D97-AF65-F5344CB8AC3E}">
        <p14:creationId xmlns:p14="http://schemas.microsoft.com/office/powerpoint/2010/main" val="2912424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31</a:t>
            </a:fld>
            <a:endParaRPr lang="en-US"/>
          </a:p>
        </p:txBody>
      </p:sp>
    </p:spTree>
    <p:extLst>
      <p:ext uri="{BB962C8B-B14F-4D97-AF65-F5344CB8AC3E}">
        <p14:creationId xmlns:p14="http://schemas.microsoft.com/office/powerpoint/2010/main" val="566226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790CD-D568-9547-AC5E-60FC0F710B4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F0E30CF-1373-2343-A467-43D42F4EF26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F68ADEB-E8C0-924E-8CB2-A3AAE22FDC39}"/>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5" name="Footer Placeholder 4">
            <a:extLst>
              <a:ext uri="{FF2B5EF4-FFF2-40B4-BE49-F238E27FC236}">
                <a16:creationId xmlns:a16="http://schemas.microsoft.com/office/drawing/2014/main" id="{4C3ABED8-2700-224C-814C-D3A6ED7427B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D579CC6-C8E1-3B48-BBE1-D1E97EC1EBCB}"/>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523684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92F1-4AEE-4F47-AFCC-236EC5D80E64}"/>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B1181CF-1FE6-A344-9BEB-6D1040DCFD6B}"/>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65389A2-AD76-C345-9CCF-629AB02801E5}"/>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5" name="Footer Placeholder 4">
            <a:extLst>
              <a:ext uri="{FF2B5EF4-FFF2-40B4-BE49-F238E27FC236}">
                <a16:creationId xmlns:a16="http://schemas.microsoft.com/office/drawing/2014/main" id="{15AF8BD2-D942-D84C-B59C-39DA94B7BDC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9AFE825-5C66-5843-A45D-1A10C8BFF52C}"/>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381252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5032E-A59C-5241-8DE2-0B21B77B08DA}"/>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78716ED-C0DD-6149-A93A-8C53C79F1094}"/>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80E5521-A8CA-174E-AA07-B57FCB5BE555}"/>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5" name="Footer Placeholder 4">
            <a:extLst>
              <a:ext uri="{FF2B5EF4-FFF2-40B4-BE49-F238E27FC236}">
                <a16:creationId xmlns:a16="http://schemas.microsoft.com/office/drawing/2014/main" id="{0CED3C57-8D6A-8742-AB19-377570F5221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20AD8663-A9F1-E242-BF8B-EFDE08D368A7}"/>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715478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F3300-0BC0-6546-BBB9-FB01DDA62C07}"/>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2A3FB71-9873-A844-A89B-3FD16FB805AA}"/>
              </a:ext>
            </a:extLst>
          </p:cNvPr>
          <p:cNvSpPr>
            <a:spLocks noGrp="1"/>
          </p:cNvSpPr>
          <p:nvPr>
            <p:ph sz="half" idx="1"/>
          </p:nvPr>
        </p:nvSpPr>
        <p:spPr>
          <a:xfrm>
            <a:off x="838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BC546B9-3CFB-A946-A81F-4F192DE22C52}"/>
              </a:ext>
            </a:extLst>
          </p:cNvPr>
          <p:cNvSpPr>
            <a:spLocks noGrp="1"/>
          </p:cNvSpPr>
          <p:nvPr>
            <p:ph sz="half" idx="2"/>
          </p:nvPr>
        </p:nvSpPr>
        <p:spPr>
          <a:xfrm>
            <a:off x="6172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D7C8327-6E9F-8B4A-96C0-735DEAAB6B7B}"/>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6" name="Footer Placeholder 5">
            <a:extLst>
              <a:ext uri="{FF2B5EF4-FFF2-40B4-BE49-F238E27FC236}">
                <a16:creationId xmlns:a16="http://schemas.microsoft.com/office/drawing/2014/main" id="{E122AE67-02F7-4641-BC73-2EE2BCF07C9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180214E-1D8C-734F-9AB7-508F7542897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441031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7F5C0-A0E6-0546-82DC-9DA61355AC39}"/>
              </a:ext>
            </a:extLst>
          </p:cNvPr>
          <p:cNvSpPr>
            <a:spLocks noGrp="1"/>
          </p:cNvSpPr>
          <p:nvPr>
            <p:ph type="title"/>
          </p:nvPr>
        </p:nvSpPr>
        <p:spPr>
          <a:xfrm>
            <a:off x="839788" y="365125"/>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A7F648-8C71-2943-9413-4788E73B367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2E7C8B5-2261-6E46-A6EF-7D8A692720BF}"/>
              </a:ext>
            </a:extLst>
          </p:cNvPr>
          <p:cNvSpPr>
            <a:spLocks noGrp="1"/>
          </p:cNvSpPr>
          <p:nvPr>
            <p:ph sz="half" idx="2"/>
          </p:nvPr>
        </p:nvSpPr>
        <p:spPr>
          <a:xfrm>
            <a:off x="839788" y="2505075"/>
            <a:ext cx="515778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2FD5E2C-D32F-884B-AEBF-6235D948441E}"/>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B191A74-CAE2-3C49-A3AC-52A8DC0141F5}"/>
              </a:ext>
            </a:extLst>
          </p:cNvPr>
          <p:cNvSpPr>
            <a:spLocks noGrp="1"/>
          </p:cNvSpPr>
          <p:nvPr>
            <p:ph sz="quarter" idx="4"/>
          </p:nvPr>
        </p:nvSpPr>
        <p:spPr>
          <a:xfrm>
            <a:off x="6172200" y="2505075"/>
            <a:ext cx="51831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FB0EFC9-1B92-1645-B02E-2FB0D2E0E11B}"/>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8" name="Footer Placeholder 7">
            <a:extLst>
              <a:ext uri="{FF2B5EF4-FFF2-40B4-BE49-F238E27FC236}">
                <a16:creationId xmlns:a16="http://schemas.microsoft.com/office/drawing/2014/main" id="{4AF0CAD3-08DC-FE41-AD5C-5635367F109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0C14435-1D8F-F945-9D78-273B798656BA}"/>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36843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EE3FC-AC61-8F4A-9673-09C676764632}"/>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9FE3F39-E749-554E-914D-7A5F5BB8ED97}"/>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4" name="Footer Placeholder 3">
            <a:extLst>
              <a:ext uri="{FF2B5EF4-FFF2-40B4-BE49-F238E27FC236}">
                <a16:creationId xmlns:a16="http://schemas.microsoft.com/office/drawing/2014/main" id="{8D18F097-7A8A-EF42-902A-5A91EDF26B2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E8DA217A-4595-CB4D-8433-6C8FFD7AF7F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05606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0A3762-219D-684A-B82E-C2783E3680A2}"/>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dirty="0"/>
          </a:p>
        </p:txBody>
      </p:sp>
      <p:sp>
        <p:nvSpPr>
          <p:cNvPr id="3" name="Footer Placeholder 2">
            <a:extLst>
              <a:ext uri="{FF2B5EF4-FFF2-40B4-BE49-F238E27FC236}">
                <a16:creationId xmlns:a16="http://schemas.microsoft.com/office/drawing/2014/main" id="{FD150061-8006-5C4B-AB6A-B835D3DA4F5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C75E70C-4CE6-AB4C-9160-BBDD8CA71C37}"/>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502085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87477-1999-5C4B-A623-5F89A56B127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F2ACE9A-8ACE-BE44-B9C6-68148C2D5CE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87127A4-EA6A-DB40-909C-ADF76BEA131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677999-1F56-4B4D-94FB-601928614508}"/>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6" name="Footer Placeholder 5">
            <a:extLst>
              <a:ext uri="{FF2B5EF4-FFF2-40B4-BE49-F238E27FC236}">
                <a16:creationId xmlns:a16="http://schemas.microsoft.com/office/drawing/2014/main" id="{6B38ADF7-AB18-7B4C-87B9-4E84C6FF2D1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95F2933-B439-BC4B-A06C-724EB45D1CED}"/>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848099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A59-D4AB-BD44-9C9F-423F96DDBB7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86DC2BB-1BAD-0144-B09D-74C2A0B647B2}"/>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309408A-D870-C749-B4D5-2F520C1D717C}"/>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C17124-D180-7F43-AA1B-E0A9A11AEE29}"/>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6" name="Footer Placeholder 5">
            <a:extLst>
              <a:ext uri="{FF2B5EF4-FFF2-40B4-BE49-F238E27FC236}">
                <a16:creationId xmlns:a16="http://schemas.microsoft.com/office/drawing/2014/main" id="{F0D05F72-9D4B-CD45-8DA4-F029B176773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4E7AC32-6D3F-C444-848C-DA0F494E891A}"/>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103690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8260-B27A-1147-99D3-4EB2BB690D73}"/>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3397B1B-C1A7-344D-806F-FEA229735D51}"/>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8A62581-B629-244D-9EE3-361A750DF314}"/>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5" name="Footer Placeholder 4">
            <a:extLst>
              <a:ext uri="{FF2B5EF4-FFF2-40B4-BE49-F238E27FC236}">
                <a16:creationId xmlns:a16="http://schemas.microsoft.com/office/drawing/2014/main" id="{09E27222-BC49-2C48-85EA-0DE0BB28D15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078BB-3CDB-C744-BF05-33C49938871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2667375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219193-BBA9-7042-9B7D-14CBB0E48A34}"/>
              </a:ext>
            </a:extLst>
          </p:cNvPr>
          <p:cNvSpPr>
            <a:spLocks noGrp="1"/>
          </p:cNvSpPr>
          <p:nvPr>
            <p:ph type="title" orient="vert"/>
          </p:nvPr>
        </p:nvSpPr>
        <p:spPr>
          <a:xfrm>
            <a:off x="8724900"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678E9FD-9741-F44D-812F-3E1330DD6256}"/>
              </a:ext>
            </a:extLst>
          </p:cNvPr>
          <p:cNvSpPr>
            <a:spLocks noGrp="1"/>
          </p:cNvSpPr>
          <p:nvPr>
            <p:ph type="body" orient="vert" idx="1"/>
          </p:nvPr>
        </p:nvSpPr>
        <p:spPr>
          <a:xfrm>
            <a:off x="838200" y="365125"/>
            <a:ext cx="77343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728A20F-1E88-9E44-A24A-ED408442EE2C}"/>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12/18/2021</a:t>
            </a:fld>
            <a:endParaRPr lang="en-US"/>
          </a:p>
        </p:txBody>
      </p:sp>
      <p:sp>
        <p:nvSpPr>
          <p:cNvPr id="5" name="Footer Placeholder 4">
            <a:extLst>
              <a:ext uri="{FF2B5EF4-FFF2-40B4-BE49-F238E27FC236}">
                <a16:creationId xmlns:a16="http://schemas.microsoft.com/office/drawing/2014/main" id="{87A5BFBD-69A6-194F-9FB5-B45CB054692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6B147E0-DB3A-1540-A43C-A2476CECA313}"/>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261600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3D79052-A47A-8F45-8B7B-157A134DFB19}"/>
              </a:ext>
            </a:extLst>
          </p:cNvPr>
          <p:cNvSpPr txBox="1"/>
          <p:nvPr userDrawn="1"/>
        </p:nvSpPr>
        <p:spPr>
          <a:xfrm>
            <a:off x="110630" y="6613419"/>
            <a:ext cx="1614803" cy="173702"/>
          </a:xfrm>
          <a:prstGeom prst="rect">
            <a:avLst/>
          </a:prstGeom>
          <a:noFill/>
        </p:spPr>
        <p:txBody>
          <a:bodyPr wrap="square" lIns="0" tIns="0" rIns="0" bIns="0" rtlCol="0">
            <a:spAutoFit/>
          </a:bodyPr>
          <a:lstStyle/>
          <a:p>
            <a:pPr marL="0" marR="0" indent="0" algn="l" defTabSz="914400" rtl="0" eaLnBrk="1" fontAlgn="auto" latinLnBrk="0" hangingPunct="1">
              <a:lnSpc>
                <a:spcPct val="114000"/>
              </a:lnSpc>
              <a:spcBef>
                <a:spcPts val="0"/>
              </a:spcBef>
              <a:spcAft>
                <a:spcPts val="2400"/>
              </a:spcAft>
              <a:buClrTx/>
              <a:buSzTx/>
              <a:buFontTx/>
              <a:buNone/>
              <a:tabLst/>
              <a:defRPr/>
            </a:pPr>
            <a:r>
              <a:rPr lang="en-US" sz="1050" dirty="0">
                <a:latin typeface="Calibri" panose="020F0502020204030204" pitchFamily="34" charset="0"/>
                <a:cs typeface="Calibri" panose="020F0502020204030204" pitchFamily="34" charset="0"/>
              </a:rPr>
              <a:t>© Empathy Week Ltd 2022</a:t>
            </a:r>
            <a:endParaRPr lang="en-US" sz="1050" dirty="0">
              <a:solidFill>
                <a:schemeClr val="accent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35168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slide" Target="slide2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empathy-week.com/2022hub" TargetMode="External"/><Relationship Id="rId2" Type="http://schemas.openxmlformats.org/officeDocument/2006/relationships/hyperlink" Target="https://www.empathy-week.com/helpandsupport" TargetMode="Externa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hyperlink" Target="https://vimeo.com/652116685/e5370d8edd"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www.empathy-week.com/2022hub" TargetMode="External"/><Relationship Id="rId2" Type="http://schemas.openxmlformats.org/officeDocument/2006/relationships/hyperlink" Target="https://www.empathy-week.com/helpandsupport" TargetMode="Externa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D8FE1BA7-A4F8-354C-A516-3FA7EC7DD7A7}"/>
              </a:ext>
            </a:extLst>
          </p:cNvPr>
          <p:cNvSpPr/>
          <p:nvPr/>
        </p:nvSpPr>
        <p:spPr>
          <a:xfrm>
            <a:off x="5584304" y="304800"/>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FB6AEF86-3897-A345-B727-F81365DCB28E}"/>
              </a:ext>
            </a:extLst>
          </p:cNvPr>
          <p:cNvPicPr>
            <a:picLocks/>
          </p:cNvPicPr>
          <p:nvPr/>
        </p:nvPicPr>
        <p:blipFill>
          <a:blip r:embed="rId2"/>
          <a:srcRect t="91" b="91"/>
          <a:stretch/>
        </p:blipFill>
        <p:spPr>
          <a:xfrm>
            <a:off x="6862354" y="422075"/>
            <a:ext cx="6009600" cy="6013849"/>
          </a:xfrm>
          <a:prstGeom prst="ellipse">
            <a:avLst/>
          </a:prstGeom>
        </p:spPr>
      </p:pic>
      <p:sp>
        <p:nvSpPr>
          <p:cNvPr id="4" name="TextBox 3">
            <a:extLst>
              <a:ext uri="{FF2B5EF4-FFF2-40B4-BE49-F238E27FC236}">
                <a16:creationId xmlns:a16="http://schemas.microsoft.com/office/drawing/2014/main" id="{193AE490-F234-8040-A0F1-C339390EFBC1}"/>
              </a:ext>
            </a:extLst>
          </p:cNvPr>
          <p:cNvSpPr txBox="1"/>
          <p:nvPr/>
        </p:nvSpPr>
        <p:spPr>
          <a:xfrm>
            <a:off x="719999" y="3018686"/>
            <a:ext cx="4609647" cy="2000548"/>
          </a:xfrm>
          <a:prstGeom prst="rect">
            <a:avLst/>
          </a:prstGeom>
          <a:noFill/>
        </p:spPr>
        <p:txBody>
          <a:bodyPr wrap="square" lIns="0" tIns="0" rIns="0" bIns="0" rtlCol="0">
            <a:spAutoFit/>
          </a:bodyPr>
          <a:lstStyle/>
          <a:p>
            <a:pPr>
              <a:spcAft>
                <a:spcPts val="1800"/>
              </a:spcAft>
            </a:pPr>
            <a:r>
              <a:rPr lang="en-US" sz="4000" b="1" dirty="0">
                <a:latin typeface="Calibri" panose="020F0502020204030204" pitchFamily="34" charset="0"/>
                <a:ea typeface="Helvetica Neue" panose="02000503000000020004" pitchFamily="2" charset="0"/>
                <a:cs typeface="Calibri" panose="020F0502020204030204" pitchFamily="34" charset="0"/>
              </a:rPr>
              <a:t>James' Story</a:t>
            </a:r>
          </a:p>
          <a:p>
            <a:pPr>
              <a:spcAft>
                <a:spcPts val="1800"/>
              </a:spcAft>
            </a:pPr>
            <a:r>
              <a:rPr lang="en-US" sz="3000" dirty="0">
                <a:latin typeface="Calibri" panose="020F0502020204030204" pitchFamily="34" charset="0"/>
                <a:ea typeface="Helvetica Neue Light" panose="02000403000000020004" pitchFamily="2" charset="0"/>
                <a:cs typeface="Calibri" panose="020F0502020204030204" pitchFamily="34" charset="0"/>
              </a:rPr>
              <a:t>Stage 2: Building Empathy</a:t>
            </a:r>
          </a:p>
          <a:p>
            <a:pPr>
              <a:spcAft>
                <a:spcPts val="1800"/>
              </a:spcAft>
            </a:pPr>
            <a:r>
              <a:rPr lang="en-US" sz="3000" dirty="0">
                <a:latin typeface="Calibri" panose="020F0502020204030204" pitchFamily="34" charset="0"/>
                <a:ea typeface="Helvetica Neue Light" panose="02000403000000020004" pitchFamily="2" charset="0"/>
                <a:cs typeface="Calibri" panose="020F0502020204030204" pitchFamily="34" charset="0"/>
              </a:rPr>
              <a:t>8</a:t>
            </a:r>
            <a:r>
              <a:rPr lang="en-US" sz="3000">
                <a:latin typeface="Calibri" panose="020F0502020204030204" pitchFamily="34" charset="0"/>
                <a:ea typeface="Helvetica Neue Light" panose="02000403000000020004" pitchFamily="2" charset="0"/>
                <a:cs typeface="Calibri" panose="020F0502020204030204" pitchFamily="34" charset="0"/>
              </a:rPr>
              <a:t> - 11 </a:t>
            </a:r>
            <a:r>
              <a:rPr lang="en-US" sz="3000" dirty="0">
                <a:latin typeface="Calibri" panose="020F0502020204030204" pitchFamily="34" charset="0"/>
                <a:ea typeface="Helvetica Neue Light" panose="02000403000000020004" pitchFamily="2" charset="0"/>
                <a:cs typeface="Calibri" panose="020F0502020204030204" pitchFamily="34" charset="0"/>
              </a:rPr>
              <a:t>years</a:t>
            </a:r>
          </a:p>
        </p:txBody>
      </p:sp>
      <p:pic>
        <p:nvPicPr>
          <p:cNvPr id="8" name="Picture 7">
            <a:extLst>
              <a:ext uri="{FF2B5EF4-FFF2-40B4-BE49-F238E27FC236}">
                <a16:creationId xmlns:a16="http://schemas.microsoft.com/office/drawing/2014/main" id="{D48C186F-444E-F24F-9A0B-E75245218E13}"/>
              </a:ext>
            </a:extLst>
          </p:cNvPr>
          <p:cNvPicPr>
            <a:picLocks noChangeAspect="1"/>
          </p:cNvPicPr>
          <p:nvPr/>
        </p:nvPicPr>
        <p:blipFill>
          <a:blip r:embed="rId3"/>
          <a:stretch>
            <a:fillRect/>
          </a:stretch>
        </p:blipFill>
        <p:spPr>
          <a:xfrm>
            <a:off x="130948" y="742450"/>
            <a:ext cx="5719168" cy="2586686"/>
          </a:xfrm>
          <a:prstGeom prst="rect">
            <a:avLst/>
          </a:prstGeom>
        </p:spPr>
      </p:pic>
      <p:sp>
        <p:nvSpPr>
          <p:cNvPr id="10" name="Oval 9">
            <a:extLst>
              <a:ext uri="{FF2B5EF4-FFF2-40B4-BE49-F238E27FC236}">
                <a16:creationId xmlns:a16="http://schemas.microsoft.com/office/drawing/2014/main" id="{6F117048-9238-B74E-9174-C0F152A9BB4E}"/>
              </a:ext>
            </a:extLst>
          </p:cNvPr>
          <p:cNvSpPr/>
          <p:nvPr/>
        </p:nvSpPr>
        <p:spPr>
          <a:xfrm>
            <a:off x="6481987" y="4018960"/>
            <a:ext cx="1440000" cy="144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Oval 10">
            <a:extLst>
              <a:ext uri="{FF2B5EF4-FFF2-40B4-BE49-F238E27FC236}">
                <a16:creationId xmlns:a16="http://schemas.microsoft.com/office/drawing/2014/main" id="{08679947-E98C-EA42-B86B-D7E876BB773B}"/>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4187406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DE8C3062-FDAF-7B47-9767-16C9D6E6F083}"/>
              </a:ext>
            </a:extLst>
          </p:cNvPr>
          <p:cNvSpPr/>
          <p:nvPr/>
        </p:nvSpPr>
        <p:spPr>
          <a:xfrm>
            <a:off x="5823497" y="26561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7ACFF56-F38E-E844-BE3B-3DB41E499197}"/>
              </a:ext>
            </a:extLst>
          </p:cNvPr>
          <p:cNvPicPr>
            <a:picLocks noChangeAspect="1"/>
          </p:cNvPicPr>
          <p:nvPr/>
        </p:nvPicPr>
        <p:blipFill>
          <a:blip r:embed="rId2"/>
          <a:srcRect/>
          <a:stretch/>
        </p:blipFill>
        <p:spPr>
          <a:xfrm>
            <a:off x="6897716" y="753241"/>
            <a:ext cx="5400000" cy="5400000"/>
          </a:xfrm>
          <a:prstGeom prst="ellipse">
            <a:avLst/>
          </a:prstGeom>
        </p:spPr>
      </p:pic>
      <p:sp>
        <p:nvSpPr>
          <p:cNvPr id="6" name="Oval 5">
            <a:extLst>
              <a:ext uri="{FF2B5EF4-FFF2-40B4-BE49-F238E27FC236}">
                <a16:creationId xmlns:a16="http://schemas.microsoft.com/office/drawing/2014/main" id="{E20800E0-5C66-C349-A7FF-B8C4D48A208B}"/>
              </a:ext>
            </a:extLst>
          </p:cNvPr>
          <p:cNvSpPr/>
          <p:nvPr/>
        </p:nvSpPr>
        <p:spPr>
          <a:xfrm>
            <a:off x="6452124" y="4659605"/>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1D4D37CD-B8B2-5E4A-9E70-6616CFF06E0D}"/>
              </a:ext>
            </a:extLst>
          </p:cNvPr>
          <p:cNvSpPr/>
          <p:nvPr/>
        </p:nvSpPr>
        <p:spPr>
          <a:xfrm>
            <a:off x="-1876671" y="6153241"/>
            <a:ext cx="5400000" cy="540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2" name="TextBox 11">
            <a:extLst>
              <a:ext uri="{FF2B5EF4-FFF2-40B4-BE49-F238E27FC236}">
                <a16:creationId xmlns:a16="http://schemas.microsoft.com/office/drawing/2014/main" id="{6A0DE99C-BE2F-4E08-BC38-A12D5EFF3AF0}"/>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Choose your lesson:</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14" name="Rounded Rectangle 7">
            <a:hlinkClick r:id="rId3" action="ppaction://hlinksldjump"/>
            <a:extLst>
              <a:ext uri="{FF2B5EF4-FFF2-40B4-BE49-F238E27FC236}">
                <a16:creationId xmlns:a16="http://schemas.microsoft.com/office/drawing/2014/main" id="{6F0EC33F-A454-4535-9A46-88962996AC6F}"/>
              </a:ext>
            </a:extLst>
          </p:cNvPr>
          <p:cNvSpPr/>
          <p:nvPr/>
        </p:nvSpPr>
        <p:spPr>
          <a:xfrm>
            <a:off x="1192697" y="1881853"/>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Myself</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
        <p:nvSpPr>
          <p:cNvPr id="15" name="Rounded Rectangle 7">
            <a:hlinkClick r:id="rId4" action="ppaction://hlinksldjump"/>
            <a:extLst>
              <a:ext uri="{FF2B5EF4-FFF2-40B4-BE49-F238E27FC236}">
                <a16:creationId xmlns:a16="http://schemas.microsoft.com/office/drawing/2014/main" id="{8B2E2D66-74E7-4B72-AD3D-CA6317B18D62}"/>
              </a:ext>
            </a:extLst>
          </p:cNvPr>
          <p:cNvSpPr/>
          <p:nvPr/>
        </p:nvSpPr>
        <p:spPr>
          <a:xfrm>
            <a:off x="1192697" y="3632377"/>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Others</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3504352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Myself</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2723784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E83647D0-E26B-4AD3-B235-537A3AD00F48}"/>
              </a:ext>
            </a:extLst>
          </p:cNvPr>
          <p:cNvSpPr/>
          <p:nvPr/>
        </p:nvSpPr>
        <p:spPr>
          <a:xfrm>
            <a:off x="9564634" y="528918"/>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64E6801D-1774-48E4-BC24-97626AFCD74D}"/>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4" name="Oval 13">
            <a:extLst>
              <a:ext uri="{FF2B5EF4-FFF2-40B4-BE49-F238E27FC236}">
                <a16:creationId xmlns:a16="http://schemas.microsoft.com/office/drawing/2014/main" id="{8DBBDBF6-274A-4309-8836-88DBD048378E}"/>
              </a:ext>
            </a:extLst>
          </p:cNvPr>
          <p:cNvSpPr/>
          <p:nvPr/>
        </p:nvSpPr>
        <p:spPr>
          <a:xfrm>
            <a:off x="9349426" y="2878077"/>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Preparing to Connect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11011534" cy="1125821"/>
          </a:xfrm>
          <a:prstGeom prst="rect">
            <a:avLst/>
          </a:prstGeom>
          <a:noFill/>
        </p:spPr>
        <p:txBody>
          <a:bodyPr wrap="square" lIns="0" tIns="0" rIns="0" bIns="0" rtlCol="0">
            <a:spAutoFit/>
          </a:bodyPr>
          <a:lstStyle/>
          <a:p>
            <a:pPr>
              <a:lnSpc>
                <a:spcPct val="114000"/>
              </a:lnSpc>
              <a:spcAft>
                <a:spcPts val="2400"/>
              </a:spcAft>
            </a:pPr>
            <a:r>
              <a:rPr lang="en-US" sz="2400" b="1" dirty="0">
                <a:solidFill>
                  <a:srgbClr val="1C252B"/>
                </a:solidFill>
                <a:latin typeface="Calibri" panose="020F0502020204030204" pitchFamily="34" charset="0"/>
                <a:cs typeface="Calibri" panose="020F0502020204030204" pitchFamily="34" charset="0"/>
              </a:rPr>
              <a:t>Aims &amp; Objectives</a:t>
            </a:r>
            <a:endParaRPr lang="en-US" sz="2400" dirty="0">
              <a:solidFill>
                <a:srgbClr val="1C252B"/>
              </a:solidFill>
              <a:latin typeface="Calibri" panose="020F0502020204030204" pitchFamily="34" charset="0"/>
              <a:cs typeface="Calibri" panose="020F0502020204030204" pitchFamily="34" charset="0"/>
            </a:endParaRPr>
          </a:p>
          <a:p>
            <a:pPr>
              <a:lnSpc>
                <a:spcPct val="114000"/>
              </a:lnSpc>
              <a:spcAft>
                <a:spcPts val="2400"/>
              </a:spcAft>
            </a:pPr>
            <a:r>
              <a:rPr lang="en-GB" sz="2400" dirty="0">
                <a:solidFill>
                  <a:srgbClr val="1C252B"/>
                </a:solidFill>
                <a:latin typeface="Calibri" panose="020F0502020204030204" pitchFamily="34" charset="0"/>
                <a:cs typeface="Calibri" panose="020F0502020204030204" pitchFamily="34" charset="0"/>
              </a:rPr>
              <a:t>To use empathy to fully and productively engage with other people. </a:t>
            </a:r>
          </a:p>
        </p:txBody>
      </p:sp>
    </p:spTree>
    <p:extLst>
      <p:ext uri="{BB962C8B-B14F-4D97-AF65-F5344CB8AC3E}">
        <p14:creationId xmlns:p14="http://schemas.microsoft.com/office/powerpoint/2010/main" val="4175735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r>
              <a:rPr lang="en-US" sz="4000" b="1" dirty="0">
                <a:solidFill>
                  <a:srgbClr val="1C252B"/>
                </a:solidFill>
                <a:latin typeface="Calibri" panose="020F0502020204030204" pitchFamily="34" charset="0"/>
              </a:rPr>
              <a:t>Student Objectives &amp; Aims</a:t>
            </a: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8771425" cy="3117648"/>
          </a:xfrm>
          <a:prstGeom prst="rect">
            <a:avLst/>
          </a:prstGeom>
          <a:noFill/>
        </p:spPr>
        <p:txBody>
          <a:bodyPr wrap="square" lIns="0" tIns="0" rIns="0" bIns="0" rtlCol="0">
            <a:spAutoFit/>
          </a:bodyPr>
          <a:lstStyle/>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All students will be given the opportunity to value and celebrate diversity.</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Most students will acknowledge the existence of stereotypes and prejudice and the harm they cause.</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Some students will explore the impact biases can have when forming and maintaining relationships.</a:t>
            </a:r>
          </a:p>
        </p:txBody>
      </p:sp>
      <p:sp>
        <p:nvSpPr>
          <p:cNvPr id="6" name="Oval 5">
            <a:extLst>
              <a:ext uri="{FF2B5EF4-FFF2-40B4-BE49-F238E27FC236}">
                <a16:creationId xmlns:a16="http://schemas.microsoft.com/office/drawing/2014/main" id="{26580F62-1A00-460F-866B-3AB6F821B042}"/>
              </a:ext>
            </a:extLst>
          </p:cNvPr>
          <p:cNvSpPr/>
          <p:nvPr/>
        </p:nvSpPr>
        <p:spPr>
          <a:xfrm>
            <a:off x="9564634" y="528918"/>
            <a:ext cx="3024336" cy="30243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D3E9A3C4-2396-4410-93B7-7B1E87D8453E}"/>
              </a:ext>
            </a:extLst>
          </p:cNvPr>
          <p:cNvSpPr/>
          <p:nvPr/>
        </p:nvSpPr>
        <p:spPr>
          <a:xfrm>
            <a:off x="11108149" y="2771958"/>
            <a:ext cx="1314083" cy="1314083"/>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9EB64A46-F355-4C0D-897C-CDDFDC0C12C2}"/>
              </a:ext>
            </a:extLst>
          </p:cNvPr>
          <p:cNvSpPr/>
          <p:nvPr/>
        </p:nvSpPr>
        <p:spPr>
          <a:xfrm>
            <a:off x="-1187377" y="5013533"/>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562907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Focusing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733201"/>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Think of a time when you have been supported by others.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Examples: </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Being cheered on by your friends</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Being helped by your teacher</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Being cared for by a doctor.</a:t>
            </a: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05178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23450C7-DCDA-4AEB-88B2-439FCE61449A}"/>
              </a:ext>
            </a:extLst>
          </p:cNvPr>
          <p:cNvSpPr txBox="1"/>
          <p:nvPr/>
        </p:nvSpPr>
        <p:spPr>
          <a:xfrm>
            <a:off x="540000" y="540000"/>
            <a:ext cx="3582840"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Focusing Activity</a:t>
            </a:r>
          </a:p>
        </p:txBody>
      </p:sp>
      <p:sp>
        <p:nvSpPr>
          <p:cNvPr id="9" name="Cloud Callout 3">
            <a:extLst>
              <a:ext uri="{FF2B5EF4-FFF2-40B4-BE49-F238E27FC236}">
                <a16:creationId xmlns:a16="http://schemas.microsoft.com/office/drawing/2014/main" id="{21598C04-7A1E-4549-8052-BEF75DA91DD1}"/>
              </a:ext>
            </a:extLst>
          </p:cNvPr>
          <p:cNvSpPr/>
          <p:nvPr/>
        </p:nvSpPr>
        <p:spPr>
          <a:xfrm>
            <a:off x="408544"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did people say to support you?</a:t>
            </a:r>
          </a:p>
        </p:txBody>
      </p:sp>
      <p:sp>
        <p:nvSpPr>
          <p:cNvPr id="10" name="Cloud Callout 8">
            <a:extLst>
              <a:ext uri="{FF2B5EF4-FFF2-40B4-BE49-F238E27FC236}">
                <a16:creationId xmlns:a16="http://schemas.microsoft.com/office/drawing/2014/main" id="{D6D67D0D-2960-441E-AD7A-EF39B6C64976}"/>
              </a:ext>
            </a:extLst>
          </p:cNvPr>
          <p:cNvSpPr/>
          <p:nvPr/>
        </p:nvSpPr>
        <p:spPr>
          <a:xfrm>
            <a:off x="4361350"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ysClr val="windowText" lastClr="000000"/>
                </a:solidFill>
                <a:latin typeface="Calibri" panose="020F0502020204030204" pitchFamily="34" charset="0"/>
              </a:rPr>
              <a:t>What did people do to support you?</a:t>
            </a:r>
          </a:p>
        </p:txBody>
      </p:sp>
      <p:sp>
        <p:nvSpPr>
          <p:cNvPr id="11" name="Cloud Callout 9">
            <a:extLst>
              <a:ext uri="{FF2B5EF4-FFF2-40B4-BE49-F238E27FC236}">
                <a16:creationId xmlns:a16="http://schemas.microsoft.com/office/drawing/2014/main" id="{7783B863-E73A-42A9-B698-8344B58F0964}"/>
              </a:ext>
            </a:extLst>
          </p:cNvPr>
          <p:cNvSpPr/>
          <p:nvPr/>
        </p:nvSpPr>
        <p:spPr>
          <a:xfrm>
            <a:off x="8347537"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How did this make you feel?</a:t>
            </a:r>
          </a:p>
        </p:txBody>
      </p:sp>
      <p:pic>
        <p:nvPicPr>
          <p:cNvPr id="12" name="Picture 11">
            <a:extLst>
              <a:ext uri="{FF2B5EF4-FFF2-40B4-BE49-F238E27FC236}">
                <a16:creationId xmlns:a16="http://schemas.microsoft.com/office/drawing/2014/main" id="{46055899-694A-4CFF-B950-AC5E436314B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607D54D4-20E8-4012-A71B-6E72F7E8A169}"/>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90908DEB-2455-234A-A9DF-E0D714E761D5}"/>
              </a:ext>
            </a:extLst>
          </p:cNvPr>
          <p:cNvSpPr/>
          <p:nvPr/>
        </p:nvSpPr>
        <p:spPr>
          <a:xfrm>
            <a:off x="1679956" y="6161994"/>
            <a:ext cx="2197888" cy="211836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948020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538661"/>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When we met James in his film we learnt that he loves football!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He talked about his favourite team, his dreams and how he approaches life. We met his mum too!</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We also learnt that James has a condition called Down syndrome. </a:t>
            </a:r>
          </a:p>
        </p:txBody>
      </p:sp>
      <p:sp>
        <p:nvSpPr>
          <p:cNvPr id="6" name="Oval 5">
            <a:extLst>
              <a:ext uri="{FF2B5EF4-FFF2-40B4-BE49-F238E27FC236}">
                <a16:creationId xmlns:a16="http://schemas.microsoft.com/office/drawing/2014/main" id="{208F3388-00AD-9A41-955B-A81DDB8297FE}"/>
              </a:ext>
            </a:extLst>
          </p:cNvPr>
          <p:cNvSpPr/>
          <p:nvPr/>
        </p:nvSpPr>
        <p:spPr>
          <a:xfrm>
            <a:off x="7036270" y="334532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1" name="Picture 10">
            <a:extLst>
              <a:ext uri="{FF2B5EF4-FFF2-40B4-BE49-F238E27FC236}">
                <a16:creationId xmlns:a16="http://schemas.microsoft.com/office/drawing/2014/main" id="{2A990343-CDD9-E140-84AB-7A3998D71B06}"/>
              </a:ext>
            </a:extLst>
          </p:cNvPr>
          <p:cNvPicPr>
            <a:picLocks noChangeAspect="1"/>
          </p:cNvPicPr>
          <p:nvPr/>
        </p:nvPicPr>
        <p:blipFill rotWithShape="1">
          <a:blip r:embed="rId2"/>
          <a:srcRect/>
          <a:stretch/>
        </p:blipFill>
        <p:spPr>
          <a:xfrm>
            <a:off x="6909708" y="665093"/>
            <a:ext cx="5527814" cy="5527814"/>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339584" y="355069"/>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076441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6146041"/>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Down syndrome is a condition that affects the way some people look, learn and grow.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Down syndrome occurs when someone is born with an extra chromosome in their all or some of their cells.</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A person who has Down syndrome may have to work harder to learn how to do some things which come more easily to others. </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ED950D14-49C6-4C01-A7A5-CF5457E3D89F}"/>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1" name="Picture 10">
            <a:extLst>
              <a:ext uri="{FF2B5EF4-FFF2-40B4-BE49-F238E27FC236}">
                <a16:creationId xmlns:a16="http://schemas.microsoft.com/office/drawing/2014/main" id="{2A990343-CDD9-E140-84AB-7A3998D71B06}"/>
              </a:ext>
            </a:extLst>
          </p:cNvPr>
          <p:cNvPicPr>
            <a:picLocks noChangeAspect="1"/>
          </p:cNvPicPr>
          <p:nvPr/>
        </p:nvPicPr>
        <p:blipFill rotWithShape="1">
          <a:blip r:embed="rId2"/>
          <a:srcRect t="69" b="69"/>
          <a:stretch/>
        </p:blipFill>
        <p:spPr>
          <a:xfrm>
            <a:off x="6909708" y="431176"/>
            <a:ext cx="5527814" cy="5527814"/>
          </a:xfrm>
          <a:prstGeom prst="ellipse">
            <a:avLst/>
          </a:prstGeom>
        </p:spPr>
      </p:pic>
      <p:sp>
        <p:nvSpPr>
          <p:cNvPr id="12" name="Oval 11">
            <a:extLst>
              <a:ext uri="{FF2B5EF4-FFF2-40B4-BE49-F238E27FC236}">
                <a16:creationId xmlns:a16="http://schemas.microsoft.com/office/drawing/2014/main" id="{B75C7F22-7384-42C0-B584-D9020FB50A67}"/>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4C93C0E6-4EA3-4B16-802D-B3A6EF43543A}"/>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848678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91300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39999" y="1620000"/>
            <a:ext cx="10307991" cy="738664"/>
          </a:xfrm>
          <a:prstGeom prst="rect">
            <a:avLst/>
          </a:prstGeom>
          <a:noFill/>
        </p:spPr>
        <p:txBody>
          <a:bodyPr wrap="square" lIns="0" tIns="0" rIns="0" bIns="0" rtlCol="0">
            <a:spAutoFit/>
          </a:bodyPr>
          <a:lstStyle/>
          <a:p>
            <a:pPr>
              <a:spcAft>
                <a:spcPts val="1200"/>
              </a:spcAft>
            </a:pPr>
            <a:r>
              <a:rPr lang="en-US" sz="2400" dirty="0">
                <a:solidFill>
                  <a:srgbClr val="1C252B"/>
                </a:solidFill>
                <a:latin typeface="Calibri" panose="020F0502020204030204" pitchFamily="34" charset="0"/>
                <a:cs typeface="Calibri" panose="020F0502020204030204" pitchFamily="34" charset="0"/>
              </a:rPr>
              <a:t>When James was born, his parents were told he would never be able to do certain things. </a:t>
            </a:r>
          </a:p>
        </p:txBody>
      </p:sp>
      <p:sp>
        <p:nvSpPr>
          <p:cNvPr id="8" name="Cloud Callout 7">
            <a:extLst>
              <a:ext uri="{FF2B5EF4-FFF2-40B4-BE49-F238E27FC236}">
                <a16:creationId xmlns:a16="http://schemas.microsoft.com/office/drawing/2014/main" id="{98CF8CCC-BE4E-E04D-BFF7-957ADF879C27}"/>
              </a:ext>
            </a:extLst>
          </p:cNvPr>
          <p:cNvSpPr/>
          <p:nvPr/>
        </p:nvSpPr>
        <p:spPr>
          <a:xfrm>
            <a:off x="1433359"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do you think it felt like to be told this?</a:t>
            </a:r>
          </a:p>
        </p:txBody>
      </p:sp>
      <p:sp>
        <p:nvSpPr>
          <p:cNvPr id="9" name="Cloud Callout 4">
            <a:extLst>
              <a:ext uri="{FF2B5EF4-FFF2-40B4-BE49-F238E27FC236}">
                <a16:creationId xmlns:a16="http://schemas.microsoft.com/office/drawing/2014/main" id="{1B61ED85-D487-9C46-8E83-6132850ACB47}"/>
              </a:ext>
            </a:extLst>
          </p:cNvPr>
          <p:cNvSpPr/>
          <p:nvPr/>
        </p:nvSpPr>
        <p:spPr>
          <a:xfrm>
            <a:off x="6400800"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Have you ever been told you won’t be able to do something? </a:t>
            </a:r>
          </a:p>
          <a:p>
            <a:pPr algn="ctr">
              <a:spcAft>
                <a:spcPts val="600"/>
              </a:spcAft>
            </a:pPr>
            <a:r>
              <a:rPr lang="en-US" b="1" dirty="0">
                <a:solidFill>
                  <a:schemeClr val="tx1"/>
                </a:solidFill>
                <a:latin typeface="Calibri" panose="020F0502020204030204" pitchFamily="34" charset="0"/>
              </a:rPr>
              <a:t>How did it make you feel?</a:t>
            </a:r>
          </a:p>
        </p:txBody>
      </p:sp>
      <p:sp>
        <p:nvSpPr>
          <p:cNvPr id="11" name="Oval 10">
            <a:extLst>
              <a:ext uri="{FF2B5EF4-FFF2-40B4-BE49-F238E27FC236}">
                <a16:creationId xmlns:a16="http://schemas.microsoft.com/office/drawing/2014/main" id="{371BF2D2-A1D6-FF44-9AE9-CBF8314A6CD1}"/>
              </a:ext>
            </a:extLst>
          </p:cNvPr>
          <p:cNvSpPr/>
          <p:nvPr/>
        </p:nvSpPr>
        <p:spPr>
          <a:xfrm>
            <a:off x="5439792" y="6467746"/>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691263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846438"/>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James has achieved many things already, including lots of things he was told he would never be able to do. </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He is still young and still achieving – as he says, he is “smashing life!”</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78E1EB6D-70F4-4ABB-8664-FFEFADD04923}"/>
              </a:ext>
            </a:extLst>
          </p:cNvPr>
          <p:cNvSpPr/>
          <p:nvPr/>
        </p:nvSpPr>
        <p:spPr>
          <a:xfrm>
            <a:off x="10302927" y="-728001"/>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2" name="Cloud Callout 4">
            <a:extLst>
              <a:ext uri="{FF2B5EF4-FFF2-40B4-BE49-F238E27FC236}">
                <a16:creationId xmlns:a16="http://schemas.microsoft.com/office/drawing/2014/main" id="{E27426F9-EAB4-475C-BDE2-3B3673C9CEC1}"/>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How does this make James and his mum feel?</a:t>
            </a:r>
          </a:p>
        </p:txBody>
      </p:sp>
      <p:sp>
        <p:nvSpPr>
          <p:cNvPr id="13" name="Oval 12">
            <a:extLst>
              <a:ext uri="{FF2B5EF4-FFF2-40B4-BE49-F238E27FC236}">
                <a16:creationId xmlns:a16="http://schemas.microsoft.com/office/drawing/2014/main" id="{57FEAE31-2DC0-40AE-A91B-822452FE68F0}"/>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4" name="Picture 13">
            <a:extLst>
              <a:ext uri="{FF2B5EF4-FFF2-40B4-BE49-F238E27FC236}">
                <a16:creationId xmlns:a16="http://schemas.microsoft.com/office/drawing/2014/main" id="{1769A733-A143-42AB-B284-D330CC8AD043}"/>
              </a:ext>
            </a:extLst>
          </p:cNvPr>
          <p:cNvPicPr>
            <a:picLocks noChangeAspect="1"/>
          </p:cNvPicPr>
          <p:nvPr/>
        </p:nvPicPr>
        <p:blipFill>
          <a:blip r:embed="rId2"/>
          <a:stretch>
            <a:fillRect/>
          </a:stretch>
        </p:blipFill>
        <p:spPr>
          <a:xfrm>
            <a:off x="10847991" y="6008914"/>
            <a:ext cx="1254202" cy="734785"/>
          </a:xfrm>
          <a:prstGeom prst="rect">
            <a:avLst/>
          </a:prstGeom>
        </p:spPr>
      </p:pic>
    </p:spTree>
    <p:extLst>
      <p:ext uri="{BB962C8B-B14F-4D97-AF65-F5344CB8AC3E}">
        <p14:creationId xmlns:p14="http://schemas.microsoft.com/office/powerpoint/2010/main" val="608816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6032805"/>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Sometimes people make assumptions about what people can achieve.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For example, some people think that</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girls aren’t as strong as boys</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people who use wheelchairs can’t play sport</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people with Down syndrome can’t live on their own. </a:t>
            </a:r>
          </a:p>
          <a:p>
            <a:pPr marL="342900" indent="-342900">
              <a:lnSpc>
                <a:spcPct val="114000"/>
              </a:lnSpc>
              <a:spcAft>
                <a:spcPts val="2400"/>
              </a:spcAft>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12" name="Cloud Callout 4">
            <a:extLst>
              <a:ext uri="{FF2B5EF4-FFF2-40B4-BE49-F238E27FC236}">
                <a16:creationId xmlns:a16="http://schemas.microsoft.com/office/drawing/2014/main" id="{E27426F9-EAB4-475C-BDE2-3B3673C9CEC1}"/>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These are called stereotypes. </a:t>
            </a:r>
          </a:p>
          <a:p>
            <a:pPr algn="ctr">
              <a:spcAft>
                <a:spcPts val="600"/>
              </a:spcAft>
            </a:pPr>
            <a:r>
              <a:rPr lang="en-US" b="1" dirty="0">
                <a:solidFill>
                  <a:schemeClr val="tx1"/>
                </a:solidFill>
                <a:latin typeface="Calibri" panose="020F0502020204030204" pitchFamily="34" charset="0"/>
              </a:rPr>
              <a:t>Have you heard that word before?</a:t>
            </a:r>
          </a:p>
        </p:txBody>
      </p:sp>
      <p:pic>
        <p:nvPicPr>
          <p:cNvPr id="14" name="Picture 13">
            <a:extLst>
              <a:ext uri="{FF2B5EF4-FFF2-40B4-BE49-F238E27FC236}">
                <a16:creationId xmlns:a16="http://schemas.microsoft.com/office/drawing/2014/main" id="{1769A733-A143-42AB-B284-D330CC8AD043}"/>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9" name="Oval 8">
            <a:extLst>
              <a:ext uri="{FF2B5EF4-FFF2-40B4-BE49-F238E27FC236}">
                <a16:creationId xmlns:a16="http://schemas.microsoft.com/office/drawing/2014/main" id="{523680B2-14CD-454B-A886-E27CEE2D2C2B}"/>
              </a:ext>
            </a:extLst>
          </p:cNvPr>
          <p:cNvSpPr/>
          <p:nvPr/>
        </p:nvSpPr>
        <p:spPr>
          <a:xfrm>
            <a:off x="10302927" y="-91300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FA9957FD-E725-4BA7-B67B-47A641B140A8}"/>
              </a:ext>
            </a:extLst>
          </p:cNvPr>
          <p:cNvSpPr/>
          <p:nvPr/>
        </p:nvSpPr>
        <p:spPr>
          <a:xfrm>
            <a:off x="5439792" y="6467746"/>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283035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9" name="Oval 8">
            <a:extLst>
              <a:ext uri="{FF2B5EF4-FFF2-40B4-BE49-F238E27FC236}">
                <a16:creationId xmlns:a16="http://schemas.microsoft.com/office/drawing/2014/main" id="{8E28E68A-5DF3-4CEA-B1E9-F433E27BBBA0}"/>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0" name="Picture 9">
            <a:extLst>
              <a:ext uri="{FF2B5EF4-FFF2-40B4-BE49-F238E27FC236}">
                <a16:creationId xmlns:a16="http://schemas.microsoft.com/office/drawing/2014/main" id="{97FBB8F1-CE75-475C-AAF0-FF3EEFB11C7F}"/>
              </a:ext>
            </a:extLst>
          </p:cNvPr>
          <p:cNvPicPr>
            <a:picLocks noChangeAspect="1"/>
          </p:cNvPicPr>
          <p:nvPr/>
        </p:nvPicPr>
        <p:blipFill>
          <a:blip r:embed="rId3"/>
          <a:srcRect l="16646" r="16646"/>
          <a:stretch/>
        </p:blipFill>
        <p:spPr>
          <a:xfrm>
            <a:off x="6842893" y="632128"/>
            <a:ext cx="5593743" cy="5593743"/>
          </a:xfrm>
          <a:prstGeom prst="ellipse">
            <a:avLst/>
          </a:prstGeom>
        </p:spPr>
      </p:pic>
      <p:sp>
        <p:nvSpPr>
          <p:cNvPr id="11" name="Oval 10">
            <a:extLst>
              <a:ext uri="{FF2B5EF4-FFF2-40B4-BE49-F238E27FC236}">
                <a16:creationId xmlns:a16="http://schemas.microsoft.com/office/drawing/2014/main" id="{75D37F07-378E-4997-AEF9-E48930961738}"/>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2" name="Oval 11">
            <a:extLst>
              <a:ext uri="{FF2B5EF4-FFF2-40B4-BE49-F238E27FC236}">
                <a16:creationId xmlns:a16="http://schemas.microsoft.com/office/drawing/2014/main" id="{D0E42B51-F060-43C0-BBA4-87E15BABCAE6}"/>
              </a:ext>
            </a:extLst>
          </p:cNvPr>
          <p:cNvSpPr/>
          <p:nvPr/>
        </p:nvSpPr>
        <p:spPr>
          <a:xfrm>
            <a:off x="-1876671" y="6387157"/>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TextBox 7">
            <a:extLst>
              <a:ext uri="{FF2B5EF4-FFF2-40B4-BE49-F238E27FC236}">
                <a16:creationId xmlns:a16="http://schemas.microsoft.com/office/drawing/2014/main" id="{69E19816-5971-4749-A13E-56E2BA4BE2FD}"/>
              </a:ext>
            </a:extLst>
          </p:cNvPr>
          <p:cNvSpPr txBox="1"/>
          <p:nvPr/>
        </p:nvSpPr>
        <p:spPr>
          <a:xfrm>
            <a:off x="540000" y="1620000"/>
            <a:ext cx="5986306" cy="4416978"/>
          </a:xfrm>
          <a:prstGeom prst="rect">
            <a:avLst/>
          </a:prstGeom>
          <a:noFill/>
        </p:spPr>
        <p:txBody>
          <a:bodyPr wrap="square" lIns="0" tIns="0" rIns="0" bIns="0" rtlCol="0">
            <a:spAutoFit/>
          </a:bodyPr>
          <a:lstStyle/>
          <a:p>
            <a:pPr>
              <a:lnSpc>
                <a:spcPct val="114000"/>
              </a:lnSpc>
              <a:spcAft>
                <a:spcPts val="1800"/>
              </a:spcAft>
            </a:pPr>
            <a:r>
              <a:rPr lang="en-GB" sz="2400" dirty="0">
                <a:latin typeface="Calibri" panose="020F0502020204030204" pitchFamily="34" charset="0"/>
                <a:ea typeface="Calibri" panose="020F0502020204030204" pitchFamily="34" charset="0"/>
                <a:cs typeface="Calibri" panose="020F0502020204030204" pitchFamily="34" charset="0"/>
              </a:rPr>
              <a:t>Stereotypes are ideas that people have about a group or type of person. They are usually false and can cause people to make unfair or inaccurate assumptions. Unfortunately, some people make stereotypes about people with conditions like Down syndrome. </a:t>
            </a:r>
          </a:p>
          <a:p>
            <a:pPr>
              <a:lnSpc>
                <a:spcPct val="114000"/>
              </a:lnSpc>
              <a:spcAft>
                <a:spcPts val="1800"/>
              </a:spcAft>
            </a:pPr>
            <a:r>
              <a:rPr lang="en-GB" sz="2400" dirty="0">
                <a:latin typeface="Calibri" panose="020F0502020204030204" pitchFamily="34" charset="0"/>
                <a:ea typeface="Calibri" panose="020F0502020204030204" pitchFamily="34" charset="0"/>
                <a:cs typeface="Calibri" panose="020F0502020204030204" pitchFamily="34" charset="0"/>
              </a:rPr>
              <a:t>It is important that we remember not to judge people based on stereotypes. Instead, we should get to know each person as an individual!</a:t>
            </a:r>
          </a:p>
        </p:txBody>
      </p:sp>
    </p:spTree>
    <p:extLst>
      <p:ext uri="{BB962C8B-B14F-4D97-AF65-F5344CB8AC3E}">
        <p14:creationId xmlns:p14="http://schemas.microsoft.com/office/powerpoint/2010/main" val="3022605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538661"/>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We have already discussed the many ways in which we are different and how this makes us special.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We all speak in different ways, but that doesn’t mean we can’t be understood.</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We all learn in different ways but that doesn’t mean we can’t achieve. </a:t>
            </a:r>
          </a:p>
        </p:txBody>
      </p:sp>
      <p:sp>
        <p:nvSpPr>
          <p:cNvPr id="6" name="Oval 5">
            <a:extLst>
              <a:ext uri="{FF2B5EF4-FFF2-40B4-BE49-F238E27FC236}">
                <a16:creationId xmlns:a16="http://schemas.microsoft.com/office/drawing/2014/main" id="{208F3388-00AD-9A41-955B-A81DDB8297FE}"/>
              </a:ext>
            </a:extLst>
          </p:cNvPr>
          <p:cNvSpPr/>
          <p:nvPr/>
        </p:nvSpPr>
        <p:spPr>
          <a:xfrm>
            <a:off x="7036270" y="334532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1" name="Picture 10">
            <a:extLst>
              <a:ext uri="{FF2B5EF4-FFF2-40B4-BE49-F238E27FC236}">
                <a16:creationId xmlns:a16="http://schemas.microsoft.com/office/drawing/2014/main" id="{2A990343-CDD9-E140-84AB-7A3998D71B06}"/>
              </a:ext>
            </a:extLst>
          </p:cNvPr>
          <p:cNvPicPr>
            <a:picLocks noChangeAspect="1"/>
          </p:cNvPicPr>
          <p:nvPr/>
        </p:nvPicPr>
        <p:blipFill rotWithShape="1">
          <a:blip r:embed="rId2"/>
          <a:srcRect/>
          <a:stretch/>
        </p:blipFill>
        <p:spPr>
          <a:xfrm>
            <a:off x="6909708" y="665093"/>
            <a:ext cx="5527814" cy="5527814"/>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339584" y="355069"/>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354392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8" name="Oval 7">
            <a:extLst>
              <a:ext uri="{FF2B5EF4-FFF2-40B4-BE49-F238E27FC236}">
                <a16:creationId xmlns:a16="http://schemas.microsoft.com/office/drawing/2014/main" id="{B50D30CA-42FA-AB41-A4D4-8BDDD7068203}"/>
              </a:ext>
            </a:extLst>
          </p:cNvPr>
          <p:cNvSpPr/>
          <p:nvPr/>
        </p:nvSpPr>
        <p:spPr>
          <a:xfrm>
            <a:off x="9410051" y="655700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50D55280-BB5A-F34F-AC24-FEE9E9BEE46E}"/>
              </a:ext>
            </a:extLst>
          </p:cNvPr>
          <p:cNvSpPr/>
          <p:nvPr/>
        </p:nvSpPr>
        <p:spPr>
          <a:xfrm>
            <a:off x="10066259" y="-1270589"/>
            <a:ext cx="2197888" cy="2118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4" name="TextBox 3">
            <a:extLst>
              <a:ext uri="{FF2B5EF4-FFF2-40B4-BE49-F238E27FC236}">
                <a16:creationId xmlns:a16="http://schemas.microsoft.com/office/drawing/2014/main" id="{0F3E5967-E3DA-48D8-9A3F-47315262A4DD}"/>
              </a:ext>
            </a:extLst>
          </p:cNvPr>
          <p:cNvSpPr txBox="1"/>
          <p:nvPr/>
        </p:nvSpPr>
        <p:spPr>
          <a:xfrm>
            <a:off x="628650" y="1280160"/>
            <a:ext cx="5143500" cy="2308324"/>
          </a:xfrm>
          <a:prstGeom prst="rect">
            <a:avLst/>
          </a:prstGeom>
          <a:noFill/>
          <a:ln w="28575">
            <a:solidFill>
              <a:schemeClr val="tx1"/>
            </a:solidFill>
          </a:ln>
        </p:spPr>
        <p:txBody>
          <a:bodyPr wrap="square" rtlCol="0">
            <a:spAutoFit/>
          </a:bodyPr>
          <a:lstStyle/>
          <a:p>
            <a:r>
              <a:rPr lang="en-GB" sz="2400" u="sng" dirty="0">
                <a:latin typeface="Calibri" panose="020F0502020204030204" pitchFamily="34" charset="0"/>
                <a:ea typeface="Calibri" panose="020F0502020204030204" pitchFamily="34" charset="0"/>
                <a:cs typeface="Calibri" panose="020F0502020204030204" pitchFamily="34" charset="0"/>
              </a:rPr>
              <a:t>Things I find difficult</a:t>
            </a:r>
          </a:p>
          <a:p>
            <a:endParaRPr lang="en-GB" sz="2400" u="sng" dirty="0">
              <a:latin typeface="Calibri" panose="020F0502020204030204" pitchFamily="34" charset="0"/>
              <a:cs typeface="Calibri" panose="020F0502020204030204" pitchFamily="34" charset="0"/>
            </a:endParaRPr>
          </a:p>
          <a:p>
            <a:endParaRPr lang="en-GB" sz="2400" u="sng" dirty="0">
              <a:latin typeface="Calibri" panose="020F0502020204030204" pitchFamily="34" charset="0"/>
              <a:cs typeface="Calibri" panose="020F0502020204030204" pitchFamily="34" charset="0"/>
            </a:endParaRPr>
          </a:p>
          <a:p>
            <a:endParaRPr lang="en-GB" sz="2400" u="sng" dirty="0">
              <a:latin typeface="Calibri" panose="020F0502020204030204" pitchFamily="34" charset="0"/>
              <a:cs typeface="Calibri" panose="020F0502020204030204" pitchFamily="34" charset="0"/>
            </a:endParaRPr>
          </a:p>
          <a:p>
            <a:endParaRPr lang="en-GB" sz="2400" u="sng" dirty="0">
              <a:latin typeface="Calibri" panose="020F0502020204030204" pitchFamily="34" charset="0"/>
              <a:cs typeface="Calibri" panose="020F0502020204030204" pitchFamily="34" charset="0"/>
            </a:endParaRPr>
          </a:p>
          <a:p>
            <a:endParaRPr lang="en-GB" sz="2400" u="sng"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2A1AA61-15F8-4729-AA30-C9EDBDF5D6AF}"/>
              </a:ext>
            </a:extLst>
          </p:cNvPr>
          <p:cNvSpPr txBox="1"/>
          <p:nvPr/>
        </p:nvSpPr>
        <p:spPr>
          <a:xfrm>
            <a:off x="628650" y="3934607"/>
            <a:ext cx="5143500" cy="2308324"/>
          </a:xfrm>
          <a:prstGeom prst="rect">
            <a:avLst/>
          </a:prstGeom>
          <a:noFill/>
          <a:ln w="28575">
            <a:solidFill>
              <a:schemeClr val="tx1"/>
            </a:solidFill>
          </a:ln>
        </p:spPr>
        <p:txBody>
          <a:bodyPr wrap="square" rtlCol="0">
            <a:spAutoFit/>
          </a:bodyPr>
          <a:lstStyle/>
          <a:p>
            <a:r>
              <a:rPr lang="en-GB" sz="2400" u="sng" dirty="0"/>
              <a:t>Things I can do with help</a:t>
            </a:r>
          </a:p>
          <a:p>
            <a:endParaRPr lang="en-GB" sz="2400" u="sng" dirty="0"/>
          </a:p>
          <a:p>
            <a:endParaRPr lang="en-GB" sz="2400" u="sng" dirty="0"/>
          </a:p>
          <a:p>
            <a:endParaRPr lang="en-GB" sz="2400" u="sng" dirty="0"/>
          </a:p>
          <a:p>
            <a:endParaRPr lang="en-GB" sz="2400" u="sng" dirty="0"/>
          </a:p>
          <a:p>
            <a:endParaRPr lang="en-GB" sz="2400" u="sng" dirty="0"/>
          </a:p>
        </p:txBody>
      </p:sp>
      <p:sp>
        <p:nvSpPr>
          <p:cNvPr id="11" name="TextBox 10">
            <a:extLst>
              <a:ext uri="{FF2B5EF4-FFF2-40B4-BE49-F238E27FC236}">
                <a16:creationId xmlns:a16="http://schemas.microsoft.com/office/drawing/2014/main" id="{32A12D30-6623-4E34-9182-5E1E119BDFF5}"/>
              </a:ext>
            </a:extLst>
          </p:cNvPr>
          <p:cNvSpPr txBox="1"/>
          <p:nvPr/>
        </p:nvSpPr>
        <p:spPr>
          <a:xfrm>
            <a:off x="6096000" y="3934607"/>
            <a:ext cx="5143500" cy="2308324"/>
          </a:xfrm>
          <a:prstGeom prst="rect">
            <a:avLst/>
          </a:prstGeom>
          <a:noFill/>
          <a:ln w="28575">
            <a:solidFill>
              <a:schemeClr val="tx1"/>
            </a:solidFill>
          </a:ln>
        </p:spPr>
        <p:txBody>
          <a:bodyPr wrap="square" rtlCol="0">
            <a:spAutoFit/>
          </a:bodyPr>
          <a:lstStyle/>
          <a:p>
            <a:r>
              <a:rPr lang="en-GB" sz="2400" u="sng" dirty="0"/>
              <a:t>Things I choose not to do</a:t>
            </a:r>
          </a:p>
          <a:p>
            <a:endParaRPr lang="en-GB" sz="2400" u="sng" dirty="0"/>
          </a:p>
          <a:p>
            <a:endParaRPr lang="en-GB" sz="2400" u="sng" dirty="0"/>
          </a:p>
          <a:p>
            <a:endParaRPr lang="en-GB" sz="2400" u="sng" dirty="0"/>
          </a:p>
          <a:p>
            <a:endParaRPr lang="en-GB" sz="2400" u="sng" dirty="0"/>
          </a:p>
          <a:p>
            <a:endParaRPr lang="en-GB" sz="2400" u="sng" dirty="0"/>
          </a:p>
        </p:txBody>
      </p:sp>
      <p:sp>
        <p:nvSpPr>
          <p:cNvPr id="12" name="Oval 11">
            <a:extLst>
              <a:ext uri="{FF2B5EF4-FFF2-40B4-BE49-F238E27FC236}">
                <a16:creationId xmlns:a16="http://schemas.microsoft.com/office/drawing/2014/main" id="{72A67D3E-7816-43E6-A4A2-DBA4FEA7A625}"/>
              </a:ext>
            </a:extLst>
          </p:cNvPr>
          <p:cNvSpPr/>
          <p:nvPr/>
        </p:nvSpPr>
        <p:spPr>
          <a:xfrm>
            <a:off x="-1876671" y="-4843286"/>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TextBox 12">
            <a:extLst>
              <a:ext uri="{FF2B5EF4-FFF2-40B4-BE49-F238E27FC236}">
                <a16:creationId xmlns:a16="http://schemas.microsoft.com/office/drawing/2014/main" id="{2F13A9E0-34BD-46D3-B259-020D17FEB45A}"/>
              </a:ext>
            </a:extLst>
          </p:cNvPr>
          <p:cNvSpPr txBox="1"/>
          <p:nvPr/>
        </p:nvSpPr>
        <p:spPr>
          <a:xfrm>
            <a:off x="6096000" y="1278479"/>
            <a:ext cx="5143500" cy="2308324"/>
          </a:xfrm>
          <a:prstGeom prst="rect">
            <a:avLst/>
          </a:prstGeom>
          <a:noFill/>
          <a:ln w="28575">
            <a:solidFill>
              <a:schemeClr val="tx1"/>
            </a:solidFill>
          </a:ln>
        </p:spPr>
        <p:txBody>
          <a:bodyPr wrap="square" rtlCol="0">
            <a:spAutoFit/>
          </a:bodyPr>
          <a:lstStyle/>
          <a:p>
            <a:r>
              <a:rPr lang="en-GB" sz="2400" u="sng" dirty="0"/>
              <a:t>Things I can do easily</a:t>
            </a:r>
          </a:p>
          <a:p>
            <a:endParaRPr lang="en-GB" sz="2400" u="sng" dirty="0"/>
          </a:p>
          <a:p>
            <a:endParaRPr lang="en-GB" sz="2400" u="sng" dirty="0"/>
          </a:p>
          <a:p>
            <a:endParaRPr lang="en-GB" sz="2400" u="sng" dirty="0"/>
          </a:p>
          <a:p>
            <a:endParaRPr lang="en-GB" sz="2400" u="sng" dirty="0"/>
          </a:p>
          <a:p>
            <a:endParaRPr lang="en-GB" sz="2400" u="sng" dirty="0"/>
          </a:p>
        </p:txBody>
      </p:sp>
    </p:spTree>
    <p:extLst>
      <p:ext uri="{BB962C8B-B14F-4D97-AF65-F5344CB8AC3E}">
        <p14:creationId xmlns:p14="http://schemas.microsoft.com/office/powerpoint/2010/main" val="350762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1" name="Oval 10">
            <a:extLst>
              <a:ext uri="{FF2B5EF4-FFF2-40B4-BE49-F238E27FC236}">
                <a16:creationId xmlns:a16="http://schemas.microsoft.com/office/drawing/2014/main" id="{4AA0FE41-86BF-8E4F-AC39-AD04EA5AA7F2}"/>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5" name="Oval 14">
            <a:extLst>
              <a:ext uri="{FF2B5EF4-FFF2-40B4-BE49-F238E27FC236}">
                <a16:creationId xmlns:a16="http://schemas.microsoft.com/office/drawing/2014/main" id="{451B71FC-8573-4F5A-B2CD-1C4478E5E24B}"/>
              </a:ext>
            </a:extLst>
          </p:cNvPr>
          <p:cNvSpPr/>
          <p:nvPr/>
        </p:nvSpPr>
        <p:spPr>
          <a:xfrm>
            <a:off x="7036270" y="334532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6" name="Oval 15">
            <a:extLst>
              <a:ext uri="{FF2B5EF4-FFF2-40B4-BE49-F238E27FC236}">
                <a16:creationId xmlns:a16="http://schemas.microsoft.com/office/drawing/2014/main" id="{9B75621D-AFD0-49A7-AFD8-560EB876EBD6}"/>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7" name="Picture 16">
            <a:extLst>
              <a:ext uri="{FF2B5EF4-FFF2-40B4-BE49-F238E27FC236}">
                <a16:creationId xmlns:a16="http://schemas.microsoft.com/office/drawing/2014/main" id="{225F61C7-2477-4AC4-9C44-E39E28704712}"/>
              </a:ext>
            </a:extLst>
          </p:cNvPr>
          <p:cNvPicPr>
            <a:picLocks noChangeAspect="1"/>
          </p:cNvPicPr>
          <p:nvPr/>
        </p:nvPicPr>
        <p:blipFill rotWithShape="1">
          <a:blip r:embed="rId4"/>
          <a:srcRect/>
          <a:stretch/>
        </p:blipFill>
        <p:spPr>
          <a:xfrm>
            <a:off x="6909708" y="653218"/>
            <a:ext cx="5527814" cy="5527814"/>
          </a:xfrm>
          <a:prstGeom prst="ellipse">
            <a:avLst/>
          </a:prstGeom>
        </p:spPr>
      </p:pic>
      <p:sp>
        <p:nvSpPr>
          <p:cNvPr id="18" name="Oval 17">
            <a:extLst>
              <a:ext uri="{FF2B5EF4-FFF2-40B4-BE49-F238E27FC236}">
                <a16:creationId xmlns:a16="http://schemas.microsoft.com/office/drawing/2014/main" id="{B61789FB-5F8C-490C-9846-966C48266B10}"/>
              </a:ext>
            </a:extLst>
          </p:cNvPr>
          <p:cNvSpPr/>
          <p:nvPr/>
        </p:nvSpPr>
        <p:spPr>
          <a:xfrm>
            <a:off x="10339584" y="355069"/>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2" name="TextBox 11">
            <a:extLst>
              <a:ext uri="{FF2B5EF4-FFF2-40B4-BE49-F238E27FC236}">
                <a16:creationId xmlns:a16="http://schemas.microsoft.com/office/drawing/2014/main" id="{C137A3E0-2A41-4AD3-A395-B116954C9659}"/>
              </a:ext>
            </a:extLst>
          </p:cNvPr>
          <p:cNvSpPr txBox="1"/>
          <p:nvPr/>
        </p:nvSpPr>
        <p:spPr>
          <a:xfrm>
            <a:off x="540000" y="1620000"/>
            <a:ext cx="5773336" cy="4688463"/>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Every single one of us has a range of abilities and preferences. We are all capable of learning to do different things but we will not learn in exactly the same way as each other.</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 There are also some things that we might decide are not for us, and that is ok!</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Remember, we cannot make assumptions about what other people can or can’t do. </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3068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91300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Plenary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39999" y="1620000"/>
            <a:ext cx="10307991" cy="738664"/>
          </a:xfrm>
          <a:prstGeom prst="rect">
            <a:avLst/>
          </a:prstGeom>
          <a:noFill/>
        </p:spPr>
        <p:txBody>
          <a:bodyPr wrap="square" lIns="0" tIns="0" rIns="0" bIns="0" rtlCol="0">
            <a:spAutoFit/>
          </a:bodyPr>
          <a:lstStyle/>
          <a:p>
            <a:pPr>
              <a:spcAft>
                <a:spcPts val="1200"/>
              </a:spcAft>
            </a:pPr>
            <a:r>
              <a:rPr lang="en-US" sz="2400" dirty="0">
                <a:solidFill>
                  <a:srgbClr val="1C252B"/>
                </a:solidFill>
                <a:latin typeface="Calibri" panose="020F0502020204030204" pitchFamily="34" charset="0"/>
                <a:cs typeface="Calibri" panose="020F0502020204030204" pitchFamily="34" charset="0"/>
              </a:rPr>
              <a:t>One of the ways we can make sure we don’t make stereotypes is by reserving judgement and getting to know each person as an individual.</a:t>
            </a:r>
          </a:p>
        </p:txBody>
      </p:sp>
      <p:sp>
        <p:nvSpPr>
          <p:cNvPr id="8" name="Cloud Callout 7">
            <a:extLst>
              <a:ext uri="{FF2B5EF4-FFF2-40B4-BE49-F238E27FC236}">
                <a16:creationId xmlns:a16="http://schemas.microsoft.com/office/drawing/2014/main" id="{98CF8CCC-BE4E-E04D-BFF7-957ADF879C27}"/>
              </a:ext>
            </a:extLst>
          </p:cNvPr>
          <p:cNvSpPr/>
          <p:nvPr/>
        </p:nvSpPr>
        <p:spPr>
          <a:xfrm>
            <a:off x="1433359"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Why does getting to know people stop us from stereotyping?</a:t>
            </a:r>
          </a:p>
        </p:txBody>
      </p:sp>
      <p:sp>
        <p:nvSpPr>
          <p:cNvPr id="9" name="Cloud Callout 4">
            <a:extLst>
              <a:ext uri="{FF2B5EF4-FFF2-40B4-BE49-F238E27FC236}">
                <a16:creationId xmlns:a16="http://schemas.microsoft.com/office/drawing/2014/main" id="{1B61ED85-D487-9C46-8E83-6132850ACB47}"/>
              </a:ext>
            </a:extLst>
          </p:cNvPr>
          <p:cNvSpPr/>
          <p:nvPr/>
        </p:nvSpPr>
        <p:spPr>
          <a:xfrm>
            <a:off x="6400800"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questions can you ask someone to get to know them better?</a:t>
            </a:r>
          </a:p>
        </p:txBody>
      </p:sp>
      <p:sp>
        <p:nvSpPr>
          <p:cNvPr id="11" name="Oval 10">
            <a:extLst>
              <a:ext uri="{FF2B5EF4-FFF2-40B4-BE49-F238E27FC236}">
                <a16:creationId xmlns:a16="http://schemas.microsoft.com/office/drawing/2014/main" id="{371BF2D2-A1D6-FF44-9AE9-CBF8314A6CD1}"/>
              </a:ext>
            </a:extLst>
          </p:cNvPr>
          <p:cNvSpPr/>
          <p:nvPr/>
        </p:nvSpPr>
        <p:spPr>
          <a:xfrm>
            <a:off x="5439792" y="6467746"/>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1620098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DB6DE39-66AD-0649-B2E0-5DECC8CDE61B}"/>
              </a:ext>
            </a:extLst>
          </p:cNvPr>
          <p:cNvSpPr/>
          <p:nvPr/>
        </p:nvSpPr>
        <p:spPr>
          <a:xfrm>
            <a:off x="10679832" y="-1285594"/>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5" name="Oval 4">
            <a:extLst>
              <a:ext uri="{FF2B5EF4-FFF2-40B4-BE49-F238E27FC236}">
                <a16:creationId xmlns:a16="http://schemas.microsoft.com/office/drawing/2014/main" id="{076B437C-3646-694A-84A9-80D22932BBA8}"/>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6" name="Oval 5">
            <a:extLst>
              <a:ext uri="{FF2B5EF4-FFF2-40B4-BE49-F238E27FC236}">
                <a16:creationId xmlns:a16="http://schemas.microsoft.com/office/drawing/2014/main" id="{A9FF2977-2C0D-E44D-BE36-94383346E6AD}"/>
              </a:ext>
            </a:extLst>
          </p:cNvPr>
          <p:cNvSpPr/>
          <p:nvPr/>
        </p:nvSpPr>
        <p:spPr>
          <a:xfrm>
            <a:off x="10863901" y="6153241"/>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TextBox 6">
            <a:extLst>
              <a:ext uri="{FF2B5EF4-FFF2-40B4-BE49-F238E27FC236}">
                <a16:creationId xmlns:a16="http://schemas.microsoft.com/office/drawing/2014/main" id="{7E5F42B5-65E9-3247-8498-350C6A35C58B}"/>
              </a:ext>
            </a:extLst>
          </p:cNvPr>
          <p:cNvSpPr txBox="1"/>
          <p:nvPr/>
        </p:nvSpPr>
        <p:spPr>
          <a:xfrm>
            <a:off x="6567166" y="4390837"/>
            <a:ext cx="4767901" cy="1107996"/>
          </a:xfrm>
          <a:prstGeom prst="rect">
            <a:avLst/>
          </a:prstGeom>
          <a:noFill/>
        </p:spPr>
        <p:txBody>
          <a:bodyPr wrap="square" lIns="0" tIns="0" rIns="0" bIns="0" rtlCol="0">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For further resources, support and guidance about the issues covered today, visit our </a:t>
            </a:r>
            <a:r>
              <a:rPr lang="en-US" sz="2400" dirty="0">
                <a:solidFill>
                  <a:srgbClr val="1C252B"/>
                </a:solidFill>
                <a:latin typeface="Calibri" panose="020F0502020204030204" pitchFamily="34" charset="0"/>
                <a:cs typeface="Calibri" panose="020F0502020204030204" pitchFamily="34" charset="0"/>
                <a:hlinkClick r:id="rId2"/>
              </a:rPr>
              <a:t>Help and Support page</a:t>
            </a:r>
            <a:endParaRPr lang="en-US" sz="2400" dirty="0">
              <a:solidFill>
                <a:srgbClr val="1C252B"/>
              </a:solidFill>
              <a:latin typeface="Calibri" panose="020F0502020204030204" pitchFamily="34" charset="0"/>
              <a:cs typeface="Calibri" panose="020F0502020204030204" pitchFamily="34" charset="0"/>
            </a:endParaRPr>
          </a:p>
        </p:txBody>
      </p:sp>
      <p:sp>
        <p:nvSpPr>
          <p:cNvPr id="14" name="Rounded Rectangle 13">
            <a:extLst>
              <a:ext uri="{FF2B5EF4-FFF2-40B4-BE49-F238E27FC236}">
                <a16:creationId xmlns:a16="http://schemas.microsoft.com/office/drawing/2014/main" id="{D7C5C9B1-5556-324A-AC2E-731FCC3A0313}"/>
              </a:ext>
            </a:extLst>
          </p:cNvPr>
          <p:cNvSpPr/>
          <p:nvPr/>
        </p:nvSpPr>
        <p:spPr>
          <a:xfrm>
            <a:off x="614362"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ounded Rectangle 15">
            <a:extLst>
              <a:ext uri="{FF2B5EF4-FFF2-40B4-BE49-F238E27FC236}">
                <a16:creationId xmlns:a16="http://schemas.microsoft.com/office/drawing/2014/main" id="{A24F66AD-1706-844C-B824-3DE3CA55EBD2}"/>
              </a:ext>
            </a:extLst>
          </p:cNvPr>
          <p:cNvSpPr/>
          <p:nvPr/>
        </p:nvSpPr>
        <p:spPr>
          <a:xfrm>
            <a:off x="6324600"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AA224CE-9C19-1642-A5F1-B825B38EBD42}"/>
              </a:ext>
            </a:extLst>
          </p:cNvPr>
          <p:cNvSpPr/>
          <p:nvPr/>
        </p:nvSpPr>
        <p:spPr>
          <a:xfrm>
            <a:off x="780148" y="4394352"/>
            <a:ext cx="4909676" cy="1200329"/>
          </a:xfrm>
          <a:prstGeom prst="rect">
            <a:avLst/>
          </a:prstGeom>
        </p:spPr>
        <p:txBody>
          <a:bodyPr wrap="square">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Showcase your week and work with us on our </a:t>
            </a:r>
            <a:r>
              <a:rPr lang="en-US" sz="2400" dirty="0">
                <a:solidFill>
                  <a:srgbClr val="1C252B"/>
                </a:solidFill>
                <a:latin typeface="Calibri" panose="020F0502020204030204" pitchFamily="34" charset="0"/>
                <a:cs typeface="Calibri" panose="020F0502020204030204" pitchFamily="34" charset="0"/>
                <a:hlinkClick r:id="rId3"/>
              </a:rPr>
              <a:t>Empathy Wall</a:t>
            </a:r>
            <a:br>
              <a:rPr lang="en-US" sz="2400" dirty="0">
                <a:solidFill>
                  <a:srgbClr val="1C252B"/>
                </a:solidFill>
                <a:latin typeface="Calibri" panose="020F0502020204030204" pitchFamily="34" charset="0"/>
                <a:cs typeface="Calibri" panose="020F0502020204030204" pitchFamily="34" charset="0"/>
              </a:rPr>
            </a:br>
            <a:endParaRPr lang="en-US" sz="2400" dirty="0">
              <a:solidFill>
                <a:srgbClr val="1C252B"/>
              </a:solidFill>
              <a:latin typeface="Calibri" panose="020F0502020204030204" pitchFamily="34" charset="0"/>
              <a:cs typeface="Calibri" panose="020F0502020204030204" pitchFamily="34" charset="0"/>
            </a:endParaRPr>
          </a:p>
        </p:txBody>
      </p:sp>
      <p:pic>
        <p:nvPicPr>
          <p:cNvPr id="21" name="Picture 20" descr="Shape&#10;&#10;Description automatically generated with low confidence">
            <a:extLst>
              <a:ext uri="{FF2B5EF4-FFF2-40B4-BE49-F238E27FC236}">
                <a16:creationId xmlns:a16="http://schemas.microsoft.com/office/drawing/2014/main" id="{620F3654-60ED-EE43-8F06-F5B1A6C90517}"/>
              </a:ext>
            </a:extLst>
          </p:cNvPr>
          <p:cNvPicPr>
            <a:picLocks noChangeAspect="1"/>
          </p:cNvPicPr>
          <p:nvPr/>
        </p:nvPicPr>
        <p:blipFill rotWithShape="1">
          <a:blip r:embed="rId4"/>
          <a:srcRect l="18787" t="24454" r="18632" b="23325"/>
          <a:stretch/>
        </p:blipFill>
        <p:spPr>
          <a:xfrm>
            <a:off x="1999909" y="2311409"/>
            <a:ext cx="2481943" cy="2071041"/>
          </a:xfrm>
          <a:prstGeom prst="rect">
            <a:avLst/>
          </a:prstGeom>
        </p:spPr>
      </p:pic>
      <p:pic>
        <p:nvPicPr>
          <p:cNvPr id="22" name="Picture 21">
            <a:extLst>
              <a:ext uri="{FF2B5EF4-FFF2-40B4-BE49-F238E27FC236}">
                <a16:creationId xmlns:a16="http://schemas.microsoft.com/office/drawing/2014/main" id="{831BFE08-1A27-2640-A9E1-1FFF3C53F0F1}"/>
              </a:ext>
            </a:extLst>
          </p:cNvPr>
          <p:cNvPicPr>
            <a:picLocks noChangeAspect="1"/>
          </p:cNvPicPr>
          <p:nvPr/>
        </p:nvPicPr>
        <p:blipFill>
          <a:blip r:embed="rId5"/>
          <a:stretch>
            <a:fillRect/>
          </a:stretch>
        </p:blipFill>
        <p:spPr>
          <a:xfrm>
            <a:off x="540000" y="432000"/>
            <a:ext cx="2002049" cy="905494"/>
          </a:xfrm>
          <a:prstGeom prst="rect">
            <a:avLst/>
          </a:prstGeom>
        </p:spPr>
      </p:pic>
      <p:sp>
        <p:nvSpPr>
          <p:cNvPr id="23" name="TextBox 22">
            <a:extLst>
              <a:ext uri="{FF2B5EF4-FFF2-40B4-BE49-F238E27FC236}">
                <a16:creationId xmlns:a16="http://schemas.microsoft.com/office/drawing/2014/main" id="{B88C9A3B-07B0-B74B-836C-5708044C60F2}"/>
              </a:ext>
            </a:extLst>
          </p:cNvPr>
          <p:cNvSpPr txBox="1"/>
          <p:nvPr/>
        </p:nvSpPr>
        <p:spPr>
          <a:xfrm>
            <a:off x="1797810" y="1756691"/>
            <a:ext cx="2886142"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The Empathy Wall</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24" name="TextBox 23">
            <a:extLst>
              <a:ext uri="{FF2B5EF4-FFF2-40B4-BE49-F238E27FC236}">
                <a16:creationId xmlns:a16="http://schemas.microsoft.com/office/drawing/2014/main" id="{CD588BBA-3120-4944-AEAA-981C0729A0BF}"/>
              </a:ext>
            </a:extLst>
          </p:cNvPr>
          <p:cNvSpPr txBox="1"/>
          <p:nvPr/>
        </p:nvSpPr>
        <p:spPr>
          <a:xfrm>
            <a:off x="7677200" y="1756691"/>
            <a:ext cx="2547836"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Help &amp; Support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28" name="Picture 27" descr="Shape&#10;&#10;Description automatically generated with low confidence">
            <a:extLst>
              <a:ext uri="{FF2B5EF4-FFF2-40B4-BE49-F238E27FC236}">
                <a16:creationId xmlns:a16="http://schemas.microsoft.com/office/drawing/2014/main" id="{215133CE-30CA-EC4D-86B9-3F05F0CA94A5}"/>
              </a:ext>
            </a:extLst>
          </p:cNvPr>
          <p:cNvPicPr>
            <a:picLocks noChangeAspect="1"/>
          </p:cNvPicPr>
          <p:nvPr/>
        </p:nvPicPr>
        <p:blipFill rotWithShape="1">
          <a:blip r:embed="rId6"/>
          <a:srcRect l="19618" t="21315" r="21277" b="19775"/>
          <a:stretch/>
        </p:blipFill>
        <p:spPr>
          <a:xfrm>
            <a:off x="7836718" y="2236216"/>
            <a:ext cx="2228799" cy="2221426"/>
          </a:xfrm>
          <a:prstGeom prst="rect">
            <a:avLst/>
          </a:prstGeom>
        </p:spPr>
      </p:pic>
    </p:spTree>
    <p:extLst>
      <p:ext uri="{BB962C8B-B14F-4D97-AF65-F5344CB8AC3E}">
        <p14:creationId xmlns:p14="http://schemas.microsoft.com/office/powerpoint/2010/main" val="1978528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024826-8601-7E43-B97F-4914828377B2}"/>
              </a:ext>
            </a:extLst>
          </p:cNvPr>
          <p:cNvPicPr>
            <a:picLocks noChangeAspect="1"/>
          </p:cNvPicPr>
          <p:nvPr/>
        </p:nvPicPr>
        <p:blipFill>
          <a:blip r:embed="rId2"/>
          <a:stretch>
            <a:fillRect/>
          </a:stretch>
        </p:blipFill>
        <p:spPr>
          <a:xfrm>
            <a:off x="-55781" y="-31377"/>
            <a:ext cx="12303561" cy="6920753"/>
          </a:xfrm>
          <a:prstGeom prst="rect">
            <a:avLst/>
          </a:prstGeom>
        </p:spPr>
      </p:pic>
    </p:spTree>
    <p:extLst>
      <p:ext uri="{BB962C8B-B14F-4D97-AF65-F5344CB8AC3E}">
        <p14:creationId xmlns:p14="http://schemas.microsoft.com/office/powerpoint/2010/main" val="33563948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Others</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16929309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E83647D0-E26B-4AD3-B235-537A3AD00F48}"/>
              </a:ext>
            </a:extLst>
          </p:cNvPr>
          <p:cNvSpPr/>
          <p:nvPr/>
        </p:nvSpPr>
        <p:spPr>
          <a:xfrm>
            <a:off x="9564634" y="528918"/>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64E6801D-1774-48E4-BC24-97626AFCD74D}"/>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4" name="Oval 13">
            <a:extLst>
              <a:ext uri="{FF2B5EF4-FFF2-40B4-BE49-F238E27FC236}">
                <a16:creationId xmlns:a16="http://schemas.microsoft.com/office/drawing/2014/main" id="{8DBBDBF6-274A-4309-8836-88DBD048378E}"/>
              </a:ext>
            </a:extLst>
          </p:cNvPr>
          <p:cNvSpPr/>
          <p:nvPr/>
        </p:nvSpPr>
        <p:spPr>
          <a:xfrm>
            <a:off x="9349426" y="2878077"/>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Listening with Empathy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11011534" cy="1125821"/>
          </a:xfrm>
          <a:prstGeom prst="rect">
            <a:avLst/>
          </a:prstGeom>
          <a:noFill/>
        </p:spPr>
        <p:txBody>
          <a:bodyPr wrap="square" lIns="0" tIns="0" rIns="0" bIns="0" rtlCol="0">
            <a:spAutoFit/>
          </a:bodyPr>
          <a:lstStyle/>
          <a:p>
            <a:pPr>
              <a:lnSpc>
                <a:spcPct val="114000"/>
              </a:lnSpc>
              <a:spcAft>
                <a:spcPts val="2400"/>
              </a:spcAft>
            </a:pPr>
            <a:r>
              <a:rPr lang="en-US" sz="2400" b="1" dirty="0">
                <a:solidFill>
                  <a:srgbClr val="1C252B"/>
                </a:solidFill>
                <a:latin typeface="Calibri" panose="020F0502020204030204" pitchFamily="34" charset="0"/>
                <a:cs typeface="Calibri" panose="020F0502020204030204" pitchFamily="34" charset="0"/>
              </a:rPr>
              <a:t>Aims &amp; Objectives</a:t>
            </a:r>
            <a:endParaRPr lang="en-US" sz="2400" dirty="0">
              <a:solidFill>
                <a:srgbClr val="1C252B"/>
              </a:solidFill>
              <a:latin typeface="Calibri" panose="020F0502020204030204" pitchFamily="34" charset="0"/>
              <a:cs typeface="Calibri" panose="020F0502020204030204" pitchFamily="34" charset="0"/>
            </a:endParaRPr>
          </a:p>
          <a:p>
            <a:pPr>
              <a:lnSpc>
                <a:spcPct val="114000"/>
              </a:lnSpc>
              <a:spcAft>
                <a:spcPts val="2400"/>
              </a:spcAft>
            </a:pPr>
            <a:r>
              <a:rPr lang="en-GB" sz="2400" dirty="0">
                <a:solidFill>
                  <a:srgbClr val="1C252B"/>
                </a:solidFill>
                <a:latin typeface="Calibri" panose="020F0502020204030204" pitchFamily="34" charset="0"/>
                <a:cs typeface="Calibri" panose="020F0502020204030204" pitchFamily="34" charset="0"/>
              </a:rPr>
              <a:t>To understand and practise empathic listening.</a:t>
            </a:r>
          </a:p>
        </p:txBody>
      </p:sp>
    </p:spTree>
    <p:extLst>
      <p:ext uri="{BB962C8B-B14F-4D97-AF65-F5344CB8AC3E}">
        <p14:creationId xmlns:p14="http://schemas.microsoft.com/office/powerpoint/2010/main" val="746473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r>
              <a:rPr lang="en-US" sz="4000" b="1" dirty="0">
                <a:solidFill>
                  <a:srgbClr val="1C252B"/>
                </a:solidFill>
                <a:latin typeface="Calibri" panose="020F0502020204030204" pitchFamily="34" charset="0"/>
              </a:rPr>
              <a:t>Student Objectives &amp; Aims</a:t>
            </a: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8771425" cy="3117648"/>
          </a:xfrm>
          <a:prstGeom prst="rect">
            <a:avLst/>
          </a:prstGeom>
          <a:noFill/>
        </p:spPr>
        <p:txBody>
          <a:bodyPr wrap="square" lIns="0" tIns="0" rIns="0" bIns="0" rtlCol="0">
            <a:spAutoFit/>
          </a:bodyPr>
          <a:lstStyle/>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All students will be given the opportunity to practise meaningful communication strategies. </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Most students will learn to appreciate the role of listening when connecting with others.</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Some students will learn to listen effectively whilst reserving judgement.</a:t>
            </a:r>
          </a:p>
        </p:txBody>
      </p:sp>
      <p:sp>
        <p:nvSpPr>
          <p:cNvPr id="6" name="Oval 5">
            <a:extLst>
              <a:ext uri="{FF2B5EF4-FFF2-40B4-BE49-F238E27FC236}">
                <a16:creationId xmlns:a16="http://schemas.microsoft.com/office/drawing/2014/main" id="{26580F62-1A00-460F-866B-3AB6F821B042}"/>
              </a:ext>
            </a:extLst>
          </p:cNvPr>
          <p:cNvSpPr/>
          <p:nvPr/>
        </p:nvSpPr>
        <p:spPr>
          <a:xfrm>
            <a:off x="9564634" y="528918"/>
            <a:ext cx="3024336" cy="30243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D3E9A3C4-2396-4410-93B7-7B1E87D8453E}"/>
              </a:ext>
            </a:extLst>
          </p:cNvPr>
          <p:cNvSpPr/>
          <p:nvPr/>
        </p:nvSpPr>
        <p:spPr>
          <a:xfrm>
            <a:off x="11108149" y="2771958"/>
            <a:ext cx="1314083" cy="1314083"/>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9EB64A46-F355-4C0D-897C-CDDFDC0C12C2}"/>
              </a:ext>
            </a:extLst>
          </p:cNvPr>
          <p:cNvSpPr/>
          <p:nvPr/>
        </p:nvSpPr>
        <p:spPr>
          <a:xfrm>
            <a:off x="-1187377" y="5013533"/>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7051232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23450C7-DCDA-4AEB-88B2-439FCE61449A}"/>
              </a:ext>
            </a:extLst>
          </p:cNvPr>
          <p:cNvSpPr txBox="1"/>
          <p:nvPr/>
        </p:nvSpPr>
        <p:spPr>
          <a:xfrm>
            <a:off x="540000" y="540000"/>
            <a:ext cx="3582840"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Focusing Activity</a:t>
            </a:r>
          </a:p>
        </p:txBody>
      </p:sp>
      <p:sp>
        <p:nvSpPr>
          <p:cNvPr id="9" name="Cloud Callout 3">
            <a:extLst>
              <a:ext uri="{FF2B5EF4-FFF2-40B4-BE49-F238E27FC236}">
                <a16:creationId xmlns:a16="http://schemas.microsoft.com/office/drawing/2014/main" id="{21598C04-7A1E-4549-8052-BEF75DA91DD1}"/>
              </a:ext>
            </a:extLst>
          </p:cNvPr>
          <p:cNvSpPr/>
          <p:nvPr/>
        </p:nvSpPr>
        <p:spPr>
          <a:xfrm>
            <a:off x="408544"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do you remember about James?</a:t>
            </a:r>
            <a:endParaRPr lang="en-US" b="1" i="1" dirty="0">
              <a:solidFill>
                <a:schemeClr val="tx1"/>
              </a:solidFill>
              <a:latin typeface="Calibri" panose="020F0502020204030204" pitchFamily="34" charset="0"/>
            </a:endParaRPr>
          </a:p>
        </p:txBody>
      </p:sp>
      <p:sp>
        <p:nvSpPr>
          <p:cNvPr id="10" name="Cloud Callout 8">
            <a:extLst>
              <a:ext uri="{FF2B5EF4-FFF2-40B4-BE49-F238E27FC236}">
                <a16:creationId xmlns:a16="http://schemas.microsoft.com/office/drawing/2014/main" id="{D6D67D0D-2960-441E-AD7A-EF39B6C64976}"/>
              </a:ext>
            </a:extLst>
          </p:cNvPr>
          <p:cNvSpPr/>
          <p:nvPr/>
        </p:nvSpPr>
        <p:spPr>
          <a:xfrm>
            <a:off x="4361350"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ysClr val="windowText" lastClr="000000"/>
                </a:solidFill>
                <a:latin typeface="Calibri" panose="020F0502020204030204" pitchFamily="34" charset="0"/>
              </a:rPr>
              <a:t>Think of one difference between you and James.</a:t>
            </a:r>
          </a:p>
        </p:txBody>
      </p:sp>
      <p:sp>
        <p:nvSpPr>
          <p:cNvPr id="11" name="Cloud Callout 9">
            <a:extLst>
              <a:ext uri="{FF2B5EF4-FFF2-40B4-BE49-F238E27FC236}">
                <a16:creationId xmlns:a16="http://schemas.microsoft.com/office/drawing/2014/main" id="{7783B863-E73A-42A9-B698-8344B58F0964}"/>
              </a:ext>
            </a:extLst>
          </p:cNvPr>
          <p:cNvSpPr/>
          <p:nvPr/>
        </p:nvSpPr>
        <p:spPr>
          <a:xfrm>
            <a:off x="8347537"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Think of two </a:t>
            </a:r>
            <a:r>
              <a:rPr lang="en-US" b="1" dirty="0" err="1">
                <a:solidFill>
                  <a:schemeClr val="tx1"/>
                </a:solidFill>
                <a:latin typeface="Calibri" panose="020F0502020204030204" pitchFamily="34" charset="0"/>
              </a:rPr>
              <a:t>similaritities</a:t>
            </a:r>
            <a:r>
              <a:rPr lang="en-US" b="1" dirty="0">
                <a:solidFill>
                  <a:schemeClr val="tx1"/>
                </a:solidFill>
                <a:latin typeface="Calibri" panose="020F0502020204030204" pitchFamily="34" charset="0"/>
              </a:rPr>
              <a:t> between you and James.</a:t>
            </a:r>
          </a:p>
        </p:txBody>
      </p:sp>
      <p:pic>
        <p:nvPicPr>
          <p:cNvPr id="12" name="Picture 11">
            <a:extLst>
              <a:ext uri="{FF2B5EF4-FFF2-40B4-BE49-F238E27FC236}">
                <a16:creationId xmlns:a16="http://schemas.microsoft.com/office/drawing/2014/main" id="{46055899-694A-4CFF-B950-AC5E436314B5}"/>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607D54D4-20E8-4012-A71B-6E72F7E8A169}"/>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383B3FC2-12DC-2048-B729-7823778BDC13}"/>
              </a:ext>
            </a:extLst>
          </p:cNvPr>
          <p:cNvSpPr/>
          <p:nvPr/>
        </p:nvSpPr>
        <p:spPr>
          <a:xfrm>
            <a:off x="3122993" y="6373609"/>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642265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hlinkClick r:id="rId4"/>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panose="02000503000000020004" pitchFamily="2" charset="0"/>
                <a:cs typeface="Calibri" panose="020F0502020204030204" pitchFamily="34" charset="0"/>
              </a:rPr>
              <a:t>Click to watch James' Story</a:t>
            </a:r>
          </a:p>
          <a:p>
            <a:pPr algn="ctr">
              <a:lnSpc>
                <a:spcPct val="150000"/>
              </a:lnSpc>
              <a:spcAft>
                <a:spcPts val="600"/>
              </a:spcAft>
            </a:pPr>
            <a:r>
              <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Video | 8 mins</a:t>
            </a:r>
          </a:p>
        </p:txBody>
      </p:sp>
    </p:spTree>
    <p:extLst>
      <p:ext uri="{BB962C8B-B14F-4D97-AF65-F5344CB8AC3E}">
        <p14:creationId xmlns:p14="http://schemas.microsoft.com/office/powerpoint/2010/main" val="4269895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B040-82A7-C345-BCF6-649AE6F802F4}"/>
              </a:ext>
            </a:extLst>
          </p:cNvPr>
          <p:cNvSpPr txBox="1"/>
          <p:nvPr/>
        </p:nvSpPr>
        <p:spPr>
          <a:xfrm>
            <a:off x="540000" y="540000"/>
            <a:ext cx="3362011"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Discussion Page</a:t>
            </a:r>
          </a:p>
        </p:txBody>
      </p:sp>
      <p:sp>
        <p:nvSpPr>
          <p:cNvPr id="4" name="Cloud Callout 3">
            <a:extLst>
              <a:ext uri="{FF2B5EF4-FFF2-40B4-BE49-F238E27FC236}">
                <a16:creationId xmlns:a16="http://schemas.microsoft.com/office/drawing/2014/main" id="{79DCD706-FB42-3642-B882-398D1F61E017}"/>
              </a:ext>
            </a:extLst>
          </p:cNvPr>
          <p:cNvSpPr/>
          <p:nvPr/>
        </p:nvSpPr>
        <p:spPr>
          <a:xfrm>
            <a:off x="408544" y="26920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chemeClr val="tx1"/>
                </a:solidFill>
                <a:latin typeface="Calibri" panose="020F0502020204030204" pitchFamily="34" charset="0"/>
              </a:rPr>
              <a:t>What do we need to listen properly?</a:t>
            </a:r>
          </a:p>
        </p:txBody>
      </p:sp>
      <p:sp>
        <p:nvSpPr>
          <p:cNvPr id="9" name="Cloud Callout 8">
            <a:extLst>
              <a:ext uri="{FF2B5EF4-FFF2-40B4-BE49-F238E27FC236}">
                <a16:creationId xmlns:a16="http://schemas.microsoft.com/office/drawing/2014/main" id="{1FA2C513-B31C-FC43-AF32-F68E9ED81725}"/>
              </a:ext>
            </a:extLst>
          </p:cNvPr>
          <p:cNvSpPr/>
          <p:nvPr/>
        </p:nvSpPr>
        <p:spPr>
          <a:xfrm>
            <a:off x="4361350" y="26920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ysClr val="windowText" lastClr="000000"/>
                </a:solidFill>
                <a:latin typeface="Calibri" panose="020F0502020204030204" pitchFamily="34" charset="0"/>
              </a:rPr>
              <a:t>What does it feel like to be listened to?</a:t>
            </a:r>
          </a:p>
        </p:txBody>
      </p:sp>
      <p:sp>
        <p:nvSpPr>
          <p:cNvPr id="10" name="Cloud Callout 9">
            <a:extLst>
              <a:ext uri="{FF2B5EF4-FFF2-40B4-BE49-F238E27FC236}">
                <a16:creationId xmlns:a16="http://schemas.microsoft.com/office/drawing/2014/main" id="{E0CA2F5C-4D0B-4C4D-B864-A63BB0F32A52}"/>
              </a:ext>
            </a:extLst>
          </p:cNvPr>
          <p:cNvSpPr/>
          <p:nvPr/>
        </p:nvSpPr>
        <p:spPr>
          <a:xfrm>
            <a:off x="8347537" y="26920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can we gain from listening to other people?</a:t>
            </a:r>
          </a:p>
        </p:txBody>
      </p:sp>
      <p:pic>
        <p:nvPicPr>
          <p:cNvPr id="12" name="Picture 11">
            <a:extLst>
              <a:ext uri="{FF2B5EF4-FFF2-40B4-BE49-F238E27FC236}">
                <a16:creationId xmlns:a16="http://schemas.microsoft.com/office/drawing/2014/main" id="{0D04EA60-CC99-114C-8FA4-EFF45BEDD4C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B4D31FAE-0660-DD44-B776-0C5663BCC668}"/>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DB846232-1103-2A4A-AA3B-14216FE23004}"/>
              </a:ext>
            </a:extLst>
          </p:cNvPr>
          <p:cNvSpPr/>
          <p:nvPr/>
        </p:nvSpPr>
        <p:spPr>
          <a:xfrm>
            <a:off x="3122993" y="6373609"/>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TextBox 10">
            <a:extLst>
              <a:ext uri="{FF2B5EF4-FFF2-40B4-BE49-F238E27FC236}">
                <a16:creationId xmlns:a16="http://schemas.microsoft.com/office/drawing/2014/main" id="{E44264EA-9F97-4DC6-AD47-2858E05A246C}"/>
              </a:ext>
            </a:extLst>
          </p:cNvPr>
          <p:cNvSpPr txBox="1"/>
          <p:nvPr/>
        </p:nvSpPr>
        <p:spPr>
          <a:xfrm>
            <a:off x="539999" y="1620000"/>
            <a:ext cx="10307991" cy="369332"/>
          </a:xfrm>
          <a:prstGeom prst="rect">
            <a:avLst/>
          </a:prstGeom>
          <a:noFill/>
        </p:spPr>
        <p:txBody>
          <a:bodyPr wrap="square" lIns="0" tIns="0" rIns="0" bIns="0" rtlCol="0">
            <a:spAutoFit/>
          </a:bodyPr>
          <a:lstStyle/>
          <a:p>
            <a:pPr>
              <a:spcAft>
                <a:spcPts val="1200"/>
              </a:spcAft>
            </a:pPr>
            <a:r>
              <a:rPr lang="en-US" sz="2400" dirty="0">
                <a:solidFill>
                  <a:srgbClr val="1C252B"/>
                </a:solidFill>
                <a:latin typeface="Calibri" panose="020F0502020204030204" pitchFamily="34" charset="0"/>
                <a:cs typeface="Calibri" panose="020F0502020204030204" pitchFamily="34" charset="0"/>
              </a:rPr>
              <a:t>Think back to the top tips for listening we thought of in our lesson about Kwasi.</a:t>
            </a:r>
          </a:p>
        </p:txBody>
      </p:sp>
    </p:spTree>
    <p:extLst>
      <p:ext uri="{BB962C8B-B14F-4D97-AF65-F5344CB8AC3E}">
        <p14:creationId xmlns:p14="http://schemas.microsoft.com/office/powerpoint/2010/main" val="19327898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959674"/>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James’ speech is affected by his condition.</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People’s voices can be different in many different ways for example language, vocabulary, speed, tone and accent.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It is unkind to make fun of someone’s voice for any reason. Remember, whatever someone’s voice is like, everyone deserves to be listened to. </a:t>
            </a: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7737202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B040-82A7-C345-BCF6-649AE6F802F4}"/>
              </a:ext>
            </a:extLst>
          </p:cNvPr>
          <p:cNvSpPr txBox="1"/>
          <p:nvPr/>
        </p:nvSpPr>
        <p:spPr>
          <a:xfrm>
            <a:off x="540000" y="540000"/>
            <a:ext cx="2840521"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Main Activity</a:t>
            </a:r>
          </a:p>
        </p:txBody>
      </p:sp>
      <p:sp>
        <p:nvSpPr>
          <p:cNvPr id="4" name="Cloud Callout 3">
            <a:extLst>
              <a:ext uri="{FF2B5EF4-FFF2-40B4-BE49-F238E27FC236}">
                <a16:creationId xmlns:a16="http://schemas.microsoft.com/office/drawing/2014/main" id="{79DCD706-FB42-3642-B882-398D1F61E017}"/>
              </a:ext>
            </a:extLst>
          </p:cNvPr>
          <p:cNvSpPr/>
          <p:nvPr/>
        </p:nvSpPr>
        <p:spPr>
          <a:xfrm>
            <a:off x="408544" y="2798409"/>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chemeClr val="tx1"/>
                </a:solidFill>
                <a:latin typeface="Calibri" panose="020F0502020204030204" pitchFamily="34" charset="0"/>
              </a:rPr>
              <a:t>…someone speaks very quietly?</a:t>
            </a:r>
          </a:p>
        </p:txBody>
      </p:sp>
      <p:sp>
        <p:nvSpPr>
          <p:cNvPr id="9" name="Cloud Callout 8">
            <a:extLst>
              <a:ext uri="{FF2B5EF4-FFF2-40B4-BE49-F238E27FC236}">
                <a16:creationId xmlns:a16="http://schemas.microsoft.com/office/drawing/2014/main" id="{1FA2C513-B31C-FC43-AF32-F68E9ED81725}"/>
              </a:ext>
            </a:extLst>
          </p:cNvPr>
          <p:cNvSpPr/>
          <p:nvPr/>
        </p:nvSpPr>
        <p:spPr>
          <a:xfrm>
            <a:off x="4361350" y="2798409"/>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ysClr val="windowText" lastClr="000000"/>
                </a:solidFill>
                <a:latin typeface="Calibri" panose="020F0502020204030204" pitchFamily="34" charset="0"/>
              </a:rPr>
              <a:t>…someone who speaks a different language to you?</a:t>
            </a:r>
          </a:p>
        </p:txBody>
      </p:sp>
      <p:sp>
        <p:nvSpPr>
          <p:cNvPr id="10" name="Cloud Callout 9">
            <a:extLst>
              <a:ext uri="{FF2B5EF4-FFF2-40B4-BE49-F238E27FC236}">
                <a16:creationId xmlns:a16="http://schemas.microsoft.com/office/drawing/2014/main" id="{E0CA2F5C-4D0B-4C4D-B864-A63BB0F32A52}"/>
              </a:ext>
            </a:extLst>
          </p:cNvPr>
          <p:cNvSpPr/>
          <p:nvPr/>
        </p:nvSpPr>
        <p:spPr>
          <a:xfrm>
            <a:off x="8347537" y="2798409"/>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….someone who is shy?</a:t>
            </a:r>
          </a:p>
        </p:txBody>
      </p:sp>
      <p:pic>
        <p:nvPicPr>
          <p:cNvPr id="12" name="Picture 11">
            <a:extLst>
              <a:ext uri="{FF2B5EF4-FFF2-40B4-BE49-F238E27FC236}">
                <a16:creationId xmlns:a16="http://schemas.microsoft.com/office/drawing/2014/main" id="{0D04EA60-CC99-114C-8FA4-EFF45BEDD4C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B4D31FAE-0660-DD44-B776-0C5663BCC668}"/>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DB846232-1103-2A4A-AA3B-14216FE23004}"/>
              </a:ext>
            </a:extLst>
          </p:cNvPr>
          <p:cNvSpPr/>
          <p:nvPr/>
        </p:nvSpPr>
        <p:spPr>
          <a:xfrm>
            <a:off x="3122993" y="6373609"/>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TextBox 10">
            <a:extLst>
              <a:ext uri="{FF2B5EF4-FFF2-40B4-BE49-F238E27FC236}">
                <a16:creationId xmlns:a16="http://schemas.microsoft.com/office/drawing/2014/main" id="{E44264EA-9F97-4DC6-AD47-2858E05A246C}"/>
              </a:ext>
            </a:extLst>
          </p:cNvPr>
          <p:cNvSpPr txBox="1"/>
          <p:nvPr/>
        </p:nvSpPr>
        <p:spPr>
          <a:xfrm>
            <a:off x="539999" y="1620000"/>
            <a:ext cx="11049489" cy="1107996"/>
          </a:xfrm>
          <a:prstGeom prst="rect">
            <a:avLst/>
          </a:prstGeom>
          <a:noFill/>
        </p:spPr>
        <p:txBody>
          <a:bodyPr wrap="square" lIns="0" tIns="0" rIns="0" bIns="0" rtlCol="0">
            <a:spAutoFit/>
          </a:bodyPr>
          <a:lstStyle/>
          <a:p>
            <a:pPr>
              <a:spcAft>
                <a:spcPts val="1200"/>
              </a:spcAft>
            </a:pPr>
            <a:r>
              <a:rPr lang="en-US" sz="2400" dirty="0">
                <a:solidFill>
                  <a:srgbClr val="1C252B"/>
                </a:solidFill>
                <a:latin typeface="Calibri" panose="020F0502020204030204" pitchFamily="34" charset="0"/>
                <a:cs typeface="Calibri" panose="020F0502020204030204" pitchFamily="34" charset="0"/>
              </a:rPr>
              <a:t>Sometimes we might have to change the way we listen in order to be able to communicate with someone. Talk with your partner about how you can communicate with…</a:t>
            </a:r>
          </a:p>
        </p:txBody>
      </p:sp>
    </p:spTree>
    <p:extLst>
      <p:ext uri="{BB962C8B-B14F-4D97-AF65-F5344CB8AC3E}">
        <p14:creationId xmlns:p14="http://schemas.microsoft.com/office/powerpoint/2010/main" val="23860613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986306" cy="5109476"/>
          </a:xfrm>
          <a:prstGeom prst="rect">
            <a:avLst/>
          </a:prstGeom>
          <a:noFill/>
        </p:spPr>
        <p:txBody>
          <a:bodyPr wrap="square" lIns="0" tIns="0" rIns="0" bIns="0" rtlCol="0">
            <a:spAutoFit/>
          </a:bodyPr>
          <a:lstStyle/>
          <a:p>
            <a:pPr>
              <a:lnSpc>
                <a:spcPct val="114000"/>
              </a:lnSpc>
              <a:spcAft>
                <a:spcPts val="1800"/>
              </a:spcAft>
            </a:pPr>
            <a:r>
              <a:rPr lang="en-GB" sz="2400" dirty="0">
                <a:latin typeface="Calibri" panose="020F0502020204030204" pitchFamily="34" charset="0"/>
                <a:ea typeface="Calibri" panose="020F0502020204030204" pitchFamily="34" charset="0"/>
                <a:cs typeface="Calibri" panose="020F0502020204030204" pitchFamily="34" charset="0"/>
              </a:rPr>
              <a:t>There are many reasons why someone may find communicating more difficult.</a:t>
            </a:r>
          </a:p>
          <a:p>
            <a:pPr>
              <a:lnSpc>
                <a:spcPct val="114000"/>
              </a:lnSpc>
              <a:spcAft>
                <a:spcPts val="1800"/>
              </a:spcAft>
            </a:pPr>
            <a:r>
              <a:rPr lang="en-GB" sz="2400" dirty="0">
                <a:latin typeface="Calibri" panose="020F0502020204030204" pitchFamily="34" charset="0"/>
                <a:ea typeface="Calibri" panose="020F0502020204030204" pitchFamily="34" charset="0"/>
                <a:cs typeface="Calibri" panose="020F0502020204030204" pitchFamily="34" charset="0"/>
              </a:rPr>
              <a:t>When communicating with anyone, it is really important that we give them our full attention.</a:t>
            </a:r>
          </a:p>
          <a:p>
            <a:pPr>
              <a:lnSpc>
                <a:spcPct val="114000"/>
              </a:lnSpc>
              <a:spcAft>
                <a:spcPts val="1800"/>
              </a:spcAft>
            </a:pPr>
            <a:r>
              <a:rPr lang="en-GB" sz="2400" dirty="0">
                <a:latin typeface="Calibri" panose="020F0502020204030204" pitchFamily="34" charset="0"/>
                <a:ea typeface="Calibri" panose="020F0502020204030204" pitchFamily="34" charset="0"/>
                <a:cs typeface="Calibri" panose="020F0502020204030204" pitchFamily="34" charset="0"/>
              </a:rPr>
              <a:t>Talk to your partner about how you can show someone you are listening to them.</a:t>
            </a:r>
          </a:p>
          <a:p>
            <a:pPr>
              <a:lnSpc>
                <a:spcPct val="114000"/>
              </a:lnSpc>
              <a:spcAft>
                <a:spcPts val="1800"/>
              </a:spcAft>
            </a:pPr>
            <a:r>
              <a:rPr lang="en-GB" sz="2400" dirty="0">
                <a:latin typeface="Calibri" panose="020F0502020204030204" pitchFamily="34" charset="0"/>
                <a:ea typeface="Calibri" panose="020F0502020204030204" pitchFamily="34" charset="0"/>
                <a:cs typeface="Calibri" panose="020F0502020204030204" pitchFamily="34" charset="0"/>
              </a:rPr>
              <a:t>Think about your facial expressions, body posture and the things you can say back to them.</a:t>
            </a:r>
          </a:p>
          <a:p>
            <a:pPr>
              <a:lnSpc>
                <a:spcPct val="114000"/>
              </a:lnSpc>
              <a:spcAft>
                <a:spcPts val="18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6" name="Cloud Callout 4">
            <a:extLst>
              <a:ext uri="{FF2B5EF4-FFF2-40B4-BE49-F238E27FC236}">
                <a16:creationId xmlns:a16="http://schemas.microsoft.com/office/drawing/2014/main" id="{86ECE513-E7A4-5842-87D5-D4958CB537F1}"/>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How can you show somebody you are listening to them?</a:t>
            </a:r>
          </a:p>
        </p:txBody>
      </p:sp>
      <p:sp>
        <p:nvSpPr>
          <p:cNvPr id="8" name="Oval 7">
            <a:extLst>
              <a:ext uri="{FF2B5EF4-FFF2-40B4-BE49-F238E27FC236}">
                <a16:creationId xmlns:a16="http://schemas.microsoft.com/office/drawing/2014/main" id="{AAC85260-F9D8-DD41-B769-66176204D9D6}"/>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4471827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945860" cy="3959674"/>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If James were in our classroom, we could show him we were listening using all the suggestions you just made!</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As James is not with us, we are each going to write him a short note to thank him for making the film for us.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In your note, include sentences that show James we really listened to what he had to say. </a:t>
            </a:r>
          </a:p>
        </p:txBody>
      </p:sp>
      <p:sp>
        <p:nvSpPr>
          <p:cNvPr id="6" name="Oval 5">
            <a:extLst>
              <a:ext uri="{FF2B5EF4-FFF2-40B4-BE49-F238E27FC236}">
                <a16:creationId xmlns:a16="http://schemas.microsoft.com/office/drawing/2014/main" id="{208F3388-00AD-9A41-955B-A81DDB8297FE}"/>
              </a:ext>
            </a:extLst>
          </p:cNvPr>
          <p:cNvSpPr/>
          <p:nvPr/>
        </p:nvSpPr>
        <p:spPr>
          <a:xfrm>
            <a:off x="7036270" y="334532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1" name="Picture 10">
            <a:extLst>
              <a:ext uri="{FF2B5EF4-FFF2-40B4-BE49-F238E27FC236}">
                <a16:creationId xmlns:a16="http://schemas.microsoft.com/office/drawing/2014/main" id="{2A990343-CDD9-E140-84AB-7A3998D71B06}"/>
              </a:ext>
            </a:extLst>
          </p:cNvPr>
          <p:cNvPicPr>
            <a:picLocks noChangeAspect="1"/>
          </p:cNvPicPr>
          <p:nvPr/>
        </p:nvPicPr>
        <p:blipFill>
          <a:blip r:embed="rId2"/>
          <a:srcRect t="69" b="69"/>
          <a:stretch/>
        </p:blipFill>
        <p:spPr>
          <a:xfrm>
            <a:off x="6909708" y="665093"/>
            <a:ext cx="5527814" cy="5527814"/>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339584" y="355069"/>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6301025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39999" y="1620000"/>
            <a:ext cx="6073451" cy="5611793"/>
          </a:xfrm>
          <a:prstGeom prst="rect">
            <a:avLst/>
          </a:prstGeom>
          <a:noFill/>
        </p:spPr>
        <p:txBody>
          <a:bodyPr wrap="square" lIns="0" tIns="0" rIns="0" bIns="0" rtlCol="0">
            <a:spAutoFit/>
          </a:bodyPr>
          <a:lstStyle/>
          <a:p>
            <a:pPr>
              <a:lnSpc>
                <a:spcPct val="114000"/>
              </a:lnSpc>
              <a:spcAft>
                <a:spcPts val="2400"/>
              </a:spcAft>
            </a:pPr>
            <a:r>
              <a:rPr lang="en-GB" sz="2400">
                <a:latin typeface="Calibri" panose="020F0502020204030204" pitchFamily="34" charset="0"/>
                <a:ea typeface="Calibri" panose="020F0502020204030204" pitchFamily="34" charset="0"/>
                <a:cs typeface="Calibri" panose="020F0502020204030204" pitchFamily="34" charset="0"/>
              </a:rPr>
              <a:t>Think </a:t>
            </a:r>
            <a:r>
              <a:rPr lang="en-GB" sz="2400" dirty="0">
                <a:latin typeface="Calibri" panose="020F0502020204030204" pitchFamily="34" charset="0"/>
                <a:ea typeface="Calibri" panose="020F0502020204030204" pitchFamily="34" charset="0"/>
                <a:cs typeface="Calibri" panose="020F0502020204030204" pitchFamily="34" charset="0"/>
              </a:rPr>
              <a:t>of a few sentences to communicate the following things:</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thank James and his mum for making the film;</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what you found interesting;</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what you learned from listening to his words;</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how you will try to follow James’ advice about life.</a:t>
            </a:r>
          </a:p>
          <a:p>
            <a:pPr marL="342900" indent="-342900">
              <a:lnSpc>
                <a:spcPct val="114000"/>
              </a:lnSpc>
              <a:spcAft>
                <a:spcPts val="2400"/>
              </a:spcAft>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l="16646" r="16646"/>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2567386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Listening Goals</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986306" cy="4267450"/>
          </a:xfrm>
          <a:prstGeom prst="rect">
            <a:avLst/>
          </a:prstGeom>
          <a:noFill/>
        </p:spPr>
        <p:txBody>
          <a:bodyPr wrap="square" lIns="0" tIns="0" rIns="0" bIns="0" rtlCol="0">
            <a:spAutoFit/>
          </a:bodyPr>
          <a:lstStyle/>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 will try harder not to get distracted when someone else is talking.</a:t>
            </a:r>
          </a:p>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 will try harder not to interrupt.</a:t>
            </a:r>
          </a:p>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When someone has finished talking, I will ask questions if I do not understand.</a:t>
            </a:r>
          </a:p>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 will try to look at someone when they are speaking to me.</a:t>
            </a:r>
          </a:p>
          <a:p>
            <a:pPr marL="342900" indent="-342900">
              <a:lnSpc>
                <a:spcPct val="114000"/>
              </a:lnSpc>
              <a:spcAft>
                <a:spcPts val="1800"/>
              </a:spcAft>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6" name="Cloud Callout 4">
            <a:extLst>
              <a:ext uri="{FF2B5EF4-FFF2-40B4-BE49-F238E27FC236}">
                <a16:creationId xmlns:a16="http://schemas.microsoft.com/office/drawing/2014/main" id="{86ECE513-E7A4-5842-87D5-D4958CB537F1}"/>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Which target have you chosen?</a:t>
            </a:r>
          </a:p>
        </p:txBody>
      </p:sp>
      <p:sp>
        <p:nvSpPr>
          <p:cNvPr id="8" name="Oval 7">
            <a:extLst>
              <a:ext uri="{FF2B5EF4-FFF2-40B4-BE49-F238E27FC236}">
                <a16:creationId xmlns:a16="http://schemas.microsoft.com/office/drawing/2014/main" id="{AAC85260-F9D8-DD41-B769-66176204D9D6}"/>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8669762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DB6DE39-66AD-0649-B2E0-5DECC8CDE61B}"/>
              </a:ext>
            </a:extLst>
          </p:cNvPr>
          <p:cNvSpPr/>
          <p:nvPr/>
        </p:nvSpPr>
        <p:spPr>
          <a:xfrm>
            <a:off x="10679832" y="-1285594"/>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5" name="Oval 4">
            <a:extLst>
              <a:ext uri="{FF2B5EF4-FFF2-40B4-BE49-F238E27FC236}">
                <a16:creationId xmlns:a16="http://schemas.microsoft.com/office/drawing/2014/main" id="{076B437C-3646-694A-84A9-80D22932BBA8}"/>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6" name="Oval 5">
            <a:extLst>
              <a:ext uri="{FF2B5EF4-FFF2-40B4-BE49-F238E27FC236}">
                <a16:creationId xmlns:a16="http://schemas.microsoft.com/office/drawing/2014/main" id="{A9FF2977-2C0D-E44D-BE36-94383346E6AD}"/>
              </a:ext>
            </a:extLst>
          </p:cNvPr>
          <p:cNvSpPr/>
          <p:nvPr/>
        </p:nvSpPr>
        <p:spPr>
          <a:xfrm>
            <a:off x="10863901" y="6153241"/>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TextBox 6">
            <a:extLst>
              <a:ext uri="{FF2B5EF4-FFF2-40B4-BE49-F238E27FC236}">
                <a16:creationId xmlns:a16="http://schemas.microsoft.com/office/drawing/2014/main" id="{7E5F42B5-65E9-3247-8498-350C6A35C58B}"/>
              </a:ext>
            </a:extLst>
          </p:cNvPr>
          <p:cNvSpPr txBox="1"/>
          <p:nvPr/>
        </p:nvSpPr>
        <p:spPr>
          <a:xfrm>
            <a:off x="6567166" y="4390837"/>
            <a:ext cx="4767901" cy="1107996"/>
          </a:xfrm>
          <a:prstGeom prst="rect">
            <a:avLst/>
          </a:prstGeom>
          <a:noFill/>
        </p:spPr>
        <p:txBody>
          <a:bodyPr wrap="square" lIns="0" tIns="0" rIns="0" bIns="0" rtlCol="0">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For further resources, support and guidance about the issues covered today, visit our </a:t>
            </a:r>
            <a:r>
              <a:rPr lang="en-US" sz="2400" dirty="0">
                <a:solidFill>
                  <a:srgbClr val="1C252B"/>
                </a:solidFill>
                <a:latin typeface="Calibri" panose="020F0502020204030204" pitchFamily="34" charset="0"/>
                <a:cs typeface="Calibri" panose="020F0502020204030204" pitchFamily="34" charset="0"/>
                <a:hlinkClick r:id="rId2"/>
              </a:rPr>
              <a:t>Help and Support page</a:t>
            </a:r>
            <a:endParaRPr lang="en-US" sz="2400" dirty="0">
              <a:solidFill>
                <a:srgbClr val="1C252B"/>
              </a:solidFill>
              <a:latin typeface="Calibri" panose="020F0502020204030204" pitchFamily="34" charset="0"/>
              <a:cs typeface="Calibri" panose="020F0502020204030204" pitchFamily="34" charset="0"/>
            </a:endParaRPr>
          </a:p>
        </p:txBody>
      </p:sp>
      <p:sp>
        <p:nvSpPr>
          <p:cNvPr id="14" name="Rounded Rectangle 13">
            <a:extLst>
              <a:ext uri="{FF2B5EF4-FFF2-40B4-BE49-F238E27FC236}">
                <a16:creationId xmlns:a16="http://schemas.microsoft.com/office/drawing/2014/main" id="{D7C5C9B1-5556-324A-AC2E-731FCC3A0313}"/>
              </a:ext>
            </a:extLst>
          </p:cNvPr>
          <p:cNvSpPr/>
          <p:nvPr/>
        </p:nvSpPr>
        <p:spPr>
          <a:xfrm>
            <a:off x="614362"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ounded Rectangle 15">
            <a:extLst>
              <a:ext uri="{FF2B5EF4-FFF2-40B4-BE49-F238E27FC236}">
                <a16:creationId xmlns:a16="http://schemas.microsoft.com/office/drawing/2014/main" id="{A24F66AD-1706-844C-B824-3DE3CA55EBD2}"/>
              </a:ext>
            </a:extLst>
          </p:cNvPr>
          <p:cNvSpPr/>
          <p:nvPr/>
        </p:nvSpPr>
        <p:spPr>
          <a:xfrm>
            <a:off x="6324600"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AA224CE-9C19-1642-A5F1-B825B38EBD42}"/>
              </a:ext>
            </a:extLst>
          </p:cNvPr>
          <p:cNvSpPr/>
          <p:nvPr/>
        </p:nvSpPr>
        <p:spPr>
          <a:xfrm>
            <a:off x="780148" y="4394352"/>
            <a:ext cx="4909676" cy="1200329"/>
          </a:xfrm>
          <a:prstGeom prst="rect">
            <a:avLst/>
          </a:prstGeom>
        </p:spPr>
        <p:txBody>
          <a:bodyPr wrap="square">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Showcase your week and work with us on our </a:t>
            </a:r>
            <a:r>
              <a:rPr lang="en-US" sz="2400" dirty="0">
                <a:solidFill>
                  <a:srgbClr val="1C252B"/>
                </a:solidFill>
                <a:latin typeface="Calibri" panose="020F0502020204030204" pitchFamily="34" charset="0"/>
                <a:cs typeface="Calibri" panose="020F0502020204030204" pitchFamily="34" charset="0"/>
                <a:hlinkClick r:id="rId3"/>
              </a:rPr>
              <a:t>Empathy Wall</a:t>
            </a:r>
            <a:br>
              <a:rPr lang="en-US" sz="2400" dirty="0">
                <a:solidFill>
                  <a:srgbClr val="1C252B"/>
                </a:solidFill>
                <a:latin typeface="Calibri" panose="020F0502020204030204" pitchFamily="34" charset="0"/>
                <a:cs typeface="Calibri" panose="020F0502020204030204" pitchFamily="34" charset="0"/>
              </a:rPr>
            </a:br>
            <a:endParaRPr lang="en-US" sz="2400" dirty="0">
              <a:solidFill>
                <a:srgbClr val="1C252B"/>
              </a:solidFill>
              <a:latin typeface="Calibri" panose="020F0502020204030204" pitchFamily="34" charset="0"/>
              <a:cs typeface="Calibri" panose="020F0502020204030204" pitchFamily="34" charset="0"/>
            </a:endParaRPr>
          </a:p>
        </p:txBody>
      </p:sp>
      <p:pic>
        <p:nvPicPr>
          <p:cNvPr id="21" name="Picture 20" descr="Shape&#10;&#10;Description automatically generated with low confidence">
            <a:extLst>
              <a:ext uri="{FF2B5EF4-FFF2-40B4-BE49-F238E27FC236}">
                <a16:creationId xmlns:a16="http://schemas.microsoft.com/office/drawing/2014/main" id="{620F3654-60ED-EE43-8F06-F5B1A6C90517}"/>
              </a:ext>
            </a:extLst>
          </p:cNvPr>
          <p:cNvPicPr>
            <a:picLocks noChangeAspect="1"/>
          </p:cNvPicPr>
          <p:nvPr/>
        </p:nvPicPr>
        <p:blipFill rotWithShape="1">
          <a:blip r:embed="rId4"/>
          <a:srcRect l="18787" t="24454" r="18632" b="23325"/>
          <a:stretch/>
        </p:blipFill>
        <p:spPr>
          <a:xfrm>
            <a:off x="1999909" y="2311409"/>
            <a:ext cx="2481943" cy="2071041"/>
          </a:xfrm>
          <a:prstGeom prst="rect">
            <a:avLst/>
          </a:prstGeom>
        </p:spPr>
      </p:pic>
      <p:pic>
        <p:nvPicPr>
          <p:cNvPr id="22" name="Picture 21">
            <a:extLst>
              <a:ext uri="{FF2B5EF4-FFF2-40B4-BE49-F238E27FC236}">
                <a16:creationId xmlns:a16="http://schemas.microsoft.com/office/drawing/2014/main" id="{831BFE08-1A27-2640-A9E1-1FFF3C53F0F1}"/>
              </a:ext>
            </a:extLst>
          </p:cNvPr>
          <p:cNvPicPr>
            <a:picLocks noChangeAspect="1"/>
          </p:cNvPicPr>
          <p:nvPr/>
        </p:nvPicPr>
        <p:blipFill>
          <a:blip r:embed="rId5"/>
          <a:stretch>
            <a:fillRect/>
          </a:stretch>
        </p:blipFill>
        <p:spPr>
          <a:xfrm>
            <a:off x="540000" y="432000"/>
            <a:ext cx="2002049" cy="905494"/>
          </a:xfrm>
          <a:prstGeom prst="rect">
            <a:avLst/>
          </a:prstGeom>
        </p:spPr>
      </p:pic>
      <p:sp>
        <p:nvSpPr>
          <p:cNvPr id="23" name="TextBox 22">
            <a:extLst>
              <a:ext uri="{FF2B5EF4-FFF2-40B4-BE49-F238E27FC236}">
                <a16:creationId xmlns:a16="http://schemas.microsoft.com/office/drawing/2014/main" id="{B88C9A3B-07B0-B74B-836C-5708044C60F2}"/>
              </a:ext>
            </a:extLst>
          </p:cNvPr>
          <p:cNvSpPr txBox="1"/>
          <p:nvPr/>
        </p:nvSpPr>
        <p:spPr>
          <a:xfrm>
            <a:off x="1797810" y="1756691"/>
            <a:ext cx="2886142"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The Empathy Wall</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24" name="TextBox 23">
            <a:extLst>
              <a:ext uri="{FF2B5EF4-FFF2-40B4-BE49-F238E27FC236}">
                <a16:creationId xmlns:a16="http://schemas.microsoft.com/office/drawing/2014/main" id="{CD588BBA-3120-4944-AEAA-981C0729A0BF}"/>
              </a:ext>
            </a:extLst>
          </p:cNvPr>
          <p:cNvSpPr txBox="1"/>
          <p:nvPr/>
        </p:nvSpPr>
        <p:spPr>
          <a:xfrm>
            <a:off x="7677200" y="1756691"/>
            <a:ext cx="2547836"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Help &amp; Support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28" name="Picture 27" descr="Shape&#10;&#10;Description automatically generated with low confidence">
            <a:extLst>
              <a:ext uri="{FF2B5EF4-FFF2-40B4-BE49-F238E27FC236}">
                <a16:creationId xmlns:a16="http://schemas.microsoft.com/office/drawing/2014/main" id="{215133CE-30CA-EC4D-86B9-3F05F0CA94A5}"/>
              </a:ext>
            </a:extLst>
          </p:cNvPr>
          <p:cNvPicPr>
            <a:picLocks noChangeAspect="1"/>
          </p:cNvPicPr>
          <p:nvPr/>
        </p:nvPicPr>
        <p:blipFill rotWithShape="1">
          <a:blip r:embed="rId6"/>
          <a:srcRect l="19618" t="21315" r="21277" b="19775"/>
          <a:stretch/>
        </p:blipFill>
        <p:spPr>
          <a:xfrm>
            <a:off x="7836718" y="2236216"/>
            <a:ext cx="2228799" cy="2221426"/>
          </a:xfrm>
          <a:prstGeom prst="rect">
            <a:avLst/>
          </a:prstGeom>
        </p:spPr>
      </p:pic>
    </p:spTree>
    <p:extLst>
      <p:ext uri="{BB962C8B-B14F-4D97-AF65-F5344CB8AC3E}">
        <p14:creationId xmlns:p14="http://schemas.microsoft.com/office/powerpoint/2010/main" val="18854363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024826-8601-7E43-B97F-4914828377B2}"/>
              </a:ext>
            </a:extLst>
          </p:cNvPr>
          <p:cNvPicPr>
            <a:picLocks noChangeAspect="1"/>
          </p:cNvPicPr>
          <p:nvPr/>
        </p:nvPicPr>
        <p:blipFill>
          <a:blip r:embed="rId2"/>
          <a:stretch>
            <a:fillRect/>
          </a:stretch>
        </p:blipFill>
        <p:spPr>
          <a:xfrm>
            <a:off x="-55781" y="-31377"/>
            <a:ext cx="12303561" cy="6920753"/>
          </a:xfrm>
          <a:prstGeom prst="rect">
            <a:avLst/>
          </a:prstGeom>
        </p:spPr>
      </p:pic>
    </p:spTree>
    <p:extLst>
      <p:ext uri="{BB962C8B-B14F-4D97-AF65-F5344CB8AC3E}">
        <p14:creationId xmlns:p14="http://schemas.microsoft.com/office/powerpoint/2010/main" val="3531084043"/>
      </p:ext>
    </p:extLst>
  </p:cSld>
  <p:clrMapOvr>
    <a:masterClrMapping/>
  </p:clrMapOvr>
</p:sld>
</file>

<file path=ppt/theme/theme1.xml><?xml version="1.0" encoding="utf-8"?>
<a:theme xmlns:a="http://schemas.openxmlformats.org/drawingml/2006/main" name="Office Theme">
  <a:themeElements>
    <a:clrScheme name="Empathy Week 2021 (inc B&amp;W)">
      <a:dk1>
        <a:srgbClr val="171D1A"/>
      </a:dk1>
      <a:lt1>
        <a:srgbClr val="F1F1F1"/>
      </a:lt1>
      <a:dk2>
        <a:srgbClr val="161D19"/>
      </a:dk2>
      <a:lt2>
        <a:srgbClr val="F0F0F0"/>
      </a:lt2>
      <a:accent1>
        <a:srgbClr val="F3B840"/>
      </a:accent1>
      <a:accent2>
        <a:srgbClr val="4F7CE0"/>
      </a:accent2>
      <a:accent3>
        <a:srgbClr val="EE738B"/>
      </a:accent3>
      <a:accent4>
        <a:srgbClr val="EF4923"/>
      </a:accent4>
      <a:accent5>
        <a:srgbClr val="F3B840"/>
      </a:accent5>
      <a:accent6>
        <a:srgbClr val="F3B840"/>
      </a:accent6>
      <a:hlink>
        <a:srgbClr val="4F7CE0"/>
      </a:hlink>
      <a:folHlink>
        <a:srgbClr val="4F7CE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TotalTime>
  <Words>1291</Words>
  <Application>Microsoft Office PowerPoint</Application>
  <PresentationFormat>Widescreen</PresentationFormat>
  <Paragraphs>152</Paragraphs>
  <Slides>33</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Metropolis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Irenie Ekkeshis</dc:creator>
  <cp:lastModifiedBy>Miriam Carter-Fraser</cp:lastModifiedBy>
  <cp:revision>16</cp:revision>
  <dcterms:created xsi:type="dcterms:W3CDTF">2021-10-13T17:14:13Z</dcterms:created>
  <dcterms:modified xsi:type="dcterms:W3CDTF">2021-12-18T15:28:21Z</dcterms:modified>
</cp:coreProperties>
</file>