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9"/>
  </p:notesMasterIdLst>
  <p:sldIdLst>
    <p:sldId id="303" r:id="rId5"/>
    <p:sldId id="304" r:id="rId6"/>
    <p:sldId id="305" r:id="rId7"/>
    <p:sldId id="30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06E870-C799-DA95-BEFB-7E53812FF603}" v="7" dt="2022-02-28T11:54:57.0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C8C541-26F4-4132-AF0C-4EA8C6C81881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94D0B5-9742-4C02-8927-75079F04D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95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Early the following morning. Om showed me around the camp.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5942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People busied themselves: striking flint to make flames: skinning deer to make caramel-coloured clothes and shaping bones to make exquisite jewellery.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0244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Om’s people had none of the materials we have today. Everything was made of wood, stone, animal skins or bone.</a:t>
            </a:r>
          </a:p>
          <a:p>
            <a:r>
              <a:rPr lang="en-GB" dirty="0"/>
              <a:t>I wrapped myself in a thick mahogany auroch’s skin, feeling its soft warmth like a rug laid at the feet of the rising sun.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8786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069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245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078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557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00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8586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2641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36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321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492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4489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3/2/2022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787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EA62A-1AB2-465C-8BA8-6F2C3393C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196416" cy="728889"/>
          </a:xfrm>
        </p:spPr>
        <p:txBody>
          <a:bodyPr>
            <a:normAutofit/>
          </a:bodyPr>
          <a:lstStyle/>
          <a:p>
            <a:r>
              <a:rPr lang="en-GB" sz="2800" u="sng" dirty="0"/>
              <a:t>Wednesday the 9</a:t>
            </a:r>
            <a:r>
              <a:rPr lang="en-GB" sz="2800" u="sng" baseline="30000" dirty="0"/>
              <a:t>th</a:t>
            </a:r>
            <a:r>
              <a:rPr lang="en-GB" sz="2800" u="sng" dirty="0"/>
              <a:t> March 2022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CAF4B0-16C7-442F-9D9C-D24689E07310}"/>
              </a:ext>
            </a:extLst>
          </p:cNvPr>
          <p:cNvSpPr txBox="1"/>
          <p:nvPr/>
        </p:nvSpPr>
        <p:spPr>
          <a:xfrm>
            <a:off x="571500" y="1208314"/>
            <a:ext cx="8066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/>
              <a:t>LO: To use time adverbials, verbs and similes.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867E9699-BECB-4CE6-93E1-DEAEE5C2CA64}"/>
              </a:ext>
            </a:extLst>
          </p:cNvPr>
          <p:cNvSpPr/>
          <p:nvPr/>
        </p:nvSpPr>
        <p:spPr>
          <a:xfrm>
            <a:off x="9911444" y="140990"/>
            <a:ext cx="2106386" cy="1916410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Day 7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A91D68C-E468-4520-B953-74ED4C3A7A5A}"/>
              </a:ext>
            </a:extLst>
          </p:cNvPr>
          <p:cNvSpPr/>
          <p:nvPr/>
        </p:nvSpPr>
        <p:spPr>
          <a:xfrm>
            <a:off x="1879147" y="2167235"/>
            <a:ext cx="7443106" cy="36086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/>
              <a:t>On your whiteboards write down a sentence that uses alliteration.</a:t>
            </a:r>
          </a:p>
        </p:txBody>
      </p:sp>
    </p:spTree>
    <p:extLst>
      <p:ext uri="{BB962C8B-B14F-4D97-AF65-F5344CB8AC3E}">
        <p14:creationId xmlns:p14="http://schemas.microsoft.com/office/powerpoint/2010/main" val="42781356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924BD4E-E5ED-42D1-9547-9CB0E1418485}"/>
              </a:ext>
            </a:extLst>
          </p:cNvPr>
          <p:cNvSpPr txBox="1"/>
          <p:nvPr/>
        </p:nvSpPr>
        <p:spPr>
          <a:xfrm>
            <a:off x="228600" y="195943"/>
            <a:ext cx="74458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/>
              <a:t>Time adverbial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2AF770-2097-4900-B6CE-0D1A9E968E6F}"/>
              </a:ext>
            </a:extLst>
          </p:cNvPr>
          <p:cNvSpPr txBox="1"/>
          <p:nvPr/>
        </p:nvSpPr>
        <p:spPr>
          <a:xfrm>
            <a:off x="359228" y="1265464"/>
            <a:ext cx="5012871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What time adverbials can you think of?</a:t>
            </a:r>
          </a:p>
          <a:p>
            <a:endParaRPr lang="en-GB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Include a time adverbial in your sentence like the following:</a:t>
            </a:r>
          </a:p>
          <a:p>
            <a:endParaRPr lang="en-GB" sz="2800" dirty="0"/>
          </a:p>
          <a:p>
            <a:r>
              <a:rPr lang="en-GB" sz="2800" dirty="0">
                <a:solidFill>
                  <a:srgbClr val="FF0000"/>
                </a:solidFill>
              </a:rPr>
              <a:t>Early the following morning. Om showed me around the camp.</a:t>
            </a:r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375AD3-AF99-4C9C-9E4F-79F04BE7E16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500" t="37619" r="67455" b="43333"/>
          <a:stretch/>
        </p:blipFill>
        <p:spPr>
          <a:xfrm>
            <a:off x="5753783" y="359229"/>
            <a:ext cx="5725203" cy="2318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910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924BD4E-E5ED-42D1-9547-9CB0E1418485}"/>
              </a:ext>
            </a:extLst>
          </p:cNvPr>
          <p:cNvSpPr txBox="1"/>
          <p:nvPr/>
        </p:nvSpPr>
        <p:spPr>
          <a:xfrm>
            <a:off x="253410" y="-167868"/>
            <a:ext cx="3816095" cy="19380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Three verbs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2AF770-2097-4900-B6CE-0D1A9E968E6F}"/>
              </a:ext>
            </a:extLst>
          </p:cNvPr>
          <p:cNvSpPr txBox="1"/>
          <p:nvPr/>
        </p:nvSpPr>
        <p:spPr>
          <a:xfrm>
            <a:off x="487326" y="1770208"/>
            <a:ext cx="3816096" cy="48432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Have a look back at some of the tasks that people during the stone age had to do.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What were some of the different tasks?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Once you have a list of tasks try to include them in a sentence: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GB" sz="2000" dirty="0">
                <a:solidFill>
                  <a:srgbClr val="FF0000"/>
                </a:solidFill>
              </a:rPr>
              <a:t>People busied themselves: striking flint to make flames: skinning deer to make caramel-coloured clothes and shaping bones to make exquisite jewellery.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5" name="Picture 4" descr="Year 3 Computing – Stone Age | St. John Fisher RC Primary School">
            <a:extLst>
              <a:ext uri="{FF2B5EF4-FFF2-40B4-BE49-F238E27FC236}">
                <a16:creationId xmlns:a16="http://schemas.microsoft.com/office/drawing/2014/main" id="{53A42034-0F62-4EFB-A4BF-6B01690C624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18"/>
          <a:stretch/>
        </p:blipFill>
        <p:spPr bwMode="auto">
          <a:xfrm>
            <a:off x="6475228" y="796344"/>
            <a:ext cx="5716772" cy="2898024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The Technology and History of the Atlatl Spear Thrower">
            <a:extLst>
              <a:ext uri="{FF2B5EF4-FFF2-40B4-BE49-F238E27FC236}">
                <a16:creationId xmlns:a16="http://schemas.microsoft.com/office/drawing/2014/main" id="{B7EE5AC1-2D07-44A0-ABE5-40071222D5E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88" b="28400"/>
          <a:stretch/>
        </p:blipFill>
        <p:spPr bwMode="auto">
          <a:xfrm>
            <a:off x="6243644" y="4423144"/>
            <a:ext cx="5955465" cy="2434860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88589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924BD4E-E5ED-42D1-9547-9CB0E1418485}"/>
              </a:ext>
            </a:extLst>
          </p:cNvPr>
          <p:cNvSpPr txBox="1"/>
          <p:nvPr/>
        </p:nvSpPr>
        <p:spPr>
          <a:xfrm>
            <a:off x="838201" y="14251"/>
            <a:ext cx="3816095" cy="19380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u="sng" dirty="0">
                <a:latin typeface="+mj-lt"/>
                <a:ea typeface="+mj-ea"/>
                <a:cs typeface="+mj-cs"/>
              </a:rPr>
              <a:t>Simile</a:t>
            </a:r>
            <a:endParaRPr lang="en-US" sz="4400" u="sng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2AF770-2097-4900-B6CE-0D1A9E968E6F}"/>
              </a:ext>
            </a:extLst>
          </p:cNvPr>
          <p:cNvSpPr txBox="1"/>
          <p:nvPr/>
        </p:nvSpPr>
        <p:spPr>
          <a:xfrm>
            <a:off x="838201" y="1382232"/>
            <a:ext cx="6083594" cy="535880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Have a look back at some of the materials that people during the stone age used.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What were some of the different materials?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How could you use a simile to make the sentence sound better?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dirty="0"/>
          </a:p>
          <a:p>
            <a:pPr marL="342900" indent="-3429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dirty="0"/>
              <a:t>When you have a list of different materials include them in your sentence (see if you can use some similes as well):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dirty="0"/>
          </a:p>
          <a:p>
            <a:r>
              <a:rPr lang="en-GB" sz="2000" dirty="0">
                <a:solidFill>
                  <a:srgbClr val="FF0000"/>
                </a:solidFill>
              </a:rPr>
              <a:t>Om’s people had none of the materials we have today. Everything was made of wood, stone, animal skins or bone.</a:t>
            </a:r>
          </a:p>
          <a:p>
            <a:r>
              <a:rPr lang="en-GB" sz="2000" dirty="0">
                <a:solidFill>
                  <a:srgbClr val="FF0000"/>
                </a:solidFill>
              </a:rPr>
              <a:t>I wrapped myself in a thick mahogany auroch’s skin, feeling its soft warmth like a rug laid at the feet of the rising sun.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dirty="0"/>
          </a:p>
        </p:txBody>
      </p:sp>
      <p:pic>
        <p:nvPicPr>
          <p:cNvPr id="9" name="Picture 6" descr="A group of Stone Age flint tools of Yorkshire interest, including knives,  fabricators and three leaf">
            <a:extLst>
              <a:ext uri="{FF2B5EF4-FFF2-40B4-BE49-F238E27FC236}">
                <a16:creationId xmlns:a16="http://schemas.microsoft.com/office/drawing/2014/main" id="{03E1B11F-A70A-4D80-9DC0-9D0FFEF09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4733" y="365125"/>
            <a:ext cx="4271984" cy="2767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BBC - See You See Me - Skara Brae - Animal skins">
            <a:extLst>
              <a:ext uri="{FF2B5EF4-FFF2-40B4-BE49-F238E27FC236}">
                <a16:creationId xmlns:a16="http://schemas.microsoft.com/office/drawing/2014/main" id="{3B86E81F-5F36-4459-8E97-9C3F1D3E17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457" y="3680570"/>
            <a:ext cx="3793342" cy="281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5058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8A147CA5D672C43A9D23E20D4B16B2D" ma:contentTypeVersion="6" ma:contentTypeDescription="Create a new document." ma:contentTypeScope="" ma:versionID="4e427324e3cd3a64097018884cda1134">
  <xsd:schema xmlns:xsd="http://www.w3.org/2001/XMLSchema" xmlns:xs="http://www.w3.org/2001/XMLSchema" xmlns:p="http://schemas.microsoft.com/office/2006/metadata/properties" xmlns:ns2="622268dc-9459-4e10-b07f-c3dcd673cc24" xmlns:ns3="3e52e2b3-c5e1-4ed6-bc36-bb582e68448d" targetNamespace="http://schemas.microsoft.com/office/2006/metadata/properties" ma:root="true" ma:fieldsID="89d883d13019550c51a589269226bdf4" ns2:_="" ns3:_="">
    <xsd:import namespace="622268dc-9459-4e10-b07f-c3dcd673cc24"/>
    <xsd:import namespace="3e52e2b3-c5e1-4ed6-bc36-bb582e6844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22268dc-9459-4e10-b07f-c3dcd673cc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52e2b3-c5e1-4ed6-bc36-bb582e68448d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4678961-7418-40E2-9F2A-19C1D6B40DA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126AD4-F001-4139-B6A3-58D2333633D8}">
  <ds:schemaRefs>
    <ds:schemaRef ds:uri="3e52e2b3-c5e1-4ed6-bc36-bb582e68448d"/>
    <ds:schemaRef ds:uri="622268dc-9459-4e10-b07f-c3dcd673cc2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426FF54C-720B-4DA4-98C0-377153730231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332</Words>
  <Application>Microsoft Office PowerPoint</Application>
  <PresentationFormat>Widescreen</PresentationFormat>
  <Paragraphs>39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Wednesday the 9th March 2022 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 Smith</dc:creator>
  <cp:lastModifiedBy>Grant Smith</cp:lastModifiedBy>
  <cp:revision>2</cp:revision>
  <dcterms:created xsi:type="dcterms:W3CDTF">2021-10-10T13:10:42Z</dcterms:created>
  <dcterms:modified xsi:type="dcterms:W3CDTF">2022-03-02T11:55:09Z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0x01010068A147CA5D672C43A9D23E20D4B16B2D</vt:lpwstr>
  </property>
</Properties>
</file>