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815B-C942-43FF-92D2-7387A6D913E2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6A74E-0A37-49A3-A0C7-710C15A93D2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815B-C942-43FF-92D2-7387A6D913E2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6A74E-0A37-49A3-A0C7-710C15A93D2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815B-C942-43FF-92D2-7387A6D913E2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6A74E-0A37-49A3-A0C7-710C15A93D2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815B-C942-43FF-92D2-7387A6D913E2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6A74E-0A37-49A3-A0C7-710C15A93D2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815B-C942-43FF-92D2-7387A6D913E2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6A74E-0A37-49A3-A0C7-710C15A93D2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815B-C942-43FF-92D2-7387A6D913E2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6A74E-0A37-49A3-A0C7-710C15A93D2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815B-C942-43FF-92D2-7387A6D913E2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6A74E-0A37-49A3-A0C7-710C15A93D2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815B-C942-43FF-92D2-7387A6D913E2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6A74E-0A37-49A3-A0C7-710C15A93D25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815B-C942-43FF-92D2-7387A6D913E2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6A74E-0A37-49A3-A0C7-710C15A93D25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815B-C942-43FF-92D2-7387A6D913E2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6A74E-0A37-49A3-A0C7-710C15A93D2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B815B-C942-43FF-92D2-7387A6D913E2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6A74E-0A37-49A3-A0C7-710C15A93D25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C8B815B-C942-43FF-92D2-7387A6D913E2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0F6A74E-0A37-49A3-A0C7-710C15A93D25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Pearl in the Ice - Fiction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WB: 2/12/19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9901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6"/>
            <a:ext cx="7408333" cy="3921885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 smtClean="0"/>
              <a:t>‘Torn nail, gashed shin, ragged breath’ what picture does this create of the main character?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‘Slight for her age’ what does this mean?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Why is </a:t>
            </a:r>
            <a:r>
              <a:rPr lang="en-GB" i="1" dirty="0" smtClean="0"/>
              <a:t>‘When I am grown….’  </a:t>
            </a:r>
            <a:r>
              <a:rPr lang="en-GB" dirty="0" smtClean="0"/>
              <a:t>in italics?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does ‘jeered’ mean?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‘Levered her body upwards’ what does this mean in the context it has been used?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was the boy’s name?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Why does the author use the phrase ‘sit on the branch as if he was riding a pony’? </a:t>
            </a:r>
          </a:p>
          <a:p>
            <a:pPr marL="0" indent="0">
              <a:buNone/>
            </a:pPr>
            <a:r>
              <a:rPr lang="en-GB" b="1" dirty="0" smtClean="0"/>
              <a:t>Challenge:</a:t>
            </a:r>
          </a:p>
          <a:p>
            <a:pPr marL="0" indent="0">
              <a:buNone/>
            </a:pPr>
            <a:r>
              <a:rPr lang="en-GB" dirty="0" smtClean="0"/>
              <a:t>Find three unfamiliar words and use the text to help you write a definition</a:t>
            </a:r>
          </a:p>
          <a:p>
            <a:pPr marL="0" indent="0">
              <a:buNone/>
            </a:pP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Session 1: Pages 3 to 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4151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 smtClean="0"/>
              <a:t>‘You’ll be forced to wear a skirt’ what does this imply about Marina?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Is Marina brave enough to speak up for herself to her father? What does this tell you about their relationship?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‘Plump, inflated dream’ why has Marina’s dream been described this way?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Why do you think Marina’s dad decided to call her Marina?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do you think the ‘Neptune’ is? </a:t>
            </a:r>
          </a:p>
          <a:p>
            <a:pPr marL="0" indent="0">
              <a:buNone/>
            </a:pPr>
            <a:r>
              <a:rPr lang="en-GB" b="1" dirty="0" smtClean="0"/>
              <a:t>Challenge: </a:t>
            </a:r>
          </a:p>
          <a:p>
            <a:pPr marL="0" indent="0">
              <a:buNone/>
            </a:pPr>
            <a:r>
              <a:rPr lang="en-GB" dirty="0" smtClean="0"/>
              <a:t>What do you think Marina would want to say to her father? 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Session 2: </a:t>
            </a:r>
            <a:r>
              <a:rPr lang="en-GB" smtClean="0"/>
              <a:t>Pages </a:t>
            </a:r>
            <a:r>
              <a:rPr lang="en-GB" smtClean="0"/>
              <a:t>6 </a:t>
            </a:r>
            <a:r>
              <a:rPr lang="en-GB" dirty="0" smtClean="0"/>
              <a:t>to7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5008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6"/>
            <a:ext cx="7408333" cy="4182533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Why does Edward say ‘how anyone thinks it’s possible to turn you into a lady..’?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does ‘unfazed’ mean?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Where does Marina’s dad send her when he goes away?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does ‘What can’t be cured must be endured mean’?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season is this story set in? Use evidence to back up your answer.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Why has the author finished the chapter with the sentence ‘School can’t possibly as bad as you imagine. Nothing ever is.’? </a:t>
            </a:r>
          </a:p>
          <a:p>
            <a:pPr marL="0" indent="0">
              <a:buNone/>
            </a:pPr>
            <a:r>
              <a:rPr lang="en-GB" b="1" dirty="0" smtClean="0"/>
              <a:t>Challenge:</a:t>
            </a:r>
          </a:p>
          <a:p>
            <a:pPr marL="0" indent="0">
              <a:buNone/>
            </a:pPr>
            <a:r>
              <a:rPr lang="en-GB" dirty="0" smtClean="0"/>
              <a:t>Write a letter as Marina to her mother asking her to come home.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Session 3: Pages 8 to 10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83847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35</TotalTime>
  <Words>332</Words>
  <Application>Microsoft Office PowerPoint</Application>
  <PresentationFormat>On-screen Show (4:3)</PresentationFormat>
  <Paragraphs>31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Waveform</vt:lpstr>
      <vt:lpstr>The Pearl in the Ice - Fiction</vt:lpstr>
      <vt:lpstr>Session 1: Pages 3 to 5</vt:lpstr>
      <vt:lpstr>Session 2: Pages 6 to7</vt:lpstr>
      <vt:lpstr>Session 3: Pages 8 to 10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Pearl in the Ice - Fiction</dc:title>
  <dc:creator>Jake Nicklin</dc:creator>
  <cp:lastModifiedBy>Jake Nicklin</cp:lastModifiedBy>
  <cp:revision>5</cp:revision>
  <dcterms:created xsi:type="dcterms:W3CDTF">2019-11-28T11:08:08Z</dcterms:created>
  <dcterms:modified xsi:type="dcterms:W3CDTF">2019-12-03T08:17:49Z</dcterms:modified>
</cp:coreProperties>
</file>